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61" r:id="rId5"/>
    <p:sldId id="265" r:id="rId6"/>
    <p:sldId id="266" r:id="rId7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6F7"/>
    <a:srgbClr val="B0D2D9"/>
    <a:srgbClr val="213F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FE36D3-78A5-406A-AAF8-309749DBAB7A}" v="5" dt="2024-10-09T08:14:36.20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36" autoAdjust="0"/>
    <p:restoredTop sz="96240" autoAdjust="0"/>
  </p:normalViewPr>
  <p:slideViewPr>
    <p:cSldViewPr>
      <p:cViewPr>
        <p:scale>
          <a:sx n="100" d="100"/>
          <a:sy n="100" d="100"/>
        </p:scale>
        <p:origin x="638" y="-12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7DA928AA-39BE-4A4B-D366-39F3AF40BD02}"/>
              </a:ext>
            </a:extLst>
          </p:cNvPr>
          <p:cNvSpPr/>
          <p:nvPr userDrawn="1"/>
        </p:nvSpPr>
        <p:spPr>
          <a:xfrm>
            <a:off x="3628233" y="590405"/>
            <a:ext cx="2475865" cy="0"/>
          </a:xfrm>
          <a:custGeom>
            <a:avLst/>
            <a:gdLst/>
            <a:ahLst/>
            <a:cxnLst/>
            <a:rect l="l" t="t" r="r" b="b"/>
            <a:pathLst>
              <a:path w="2475865">
                <a:moveTo>
                  <a:pt x="0" y="0"/>
                </a:moveTo>
                <a:lnTo>
                  <a:pt x="2475572" y="0"/>
                </a:lnTo>
              </a:path>
            </a:pathLst>
          </a:custGeom>
          <a:ln w="12700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184A6A87-1947-3626-2329-C55F41760FB6}"/>
              </a:ext>
            </a:extLst>
          </p:cNvPr>
          <p:cNvSpPr/>
          <p:nvPr userDrawn="1"/>
        </p:nvSpPr>
        <p:spPr>
          <a:xfrm>
            <a:off x="7938306" y="590405"/>
            <a:ext cx="2475865" cy="0"/>
          </a:xfrm>
          <a:custGeom>
            <a:avLst/>
            <a:gdLst/>
            <a:ahLst/>
            <a:cxnLst/>
            <a:rect l="l" t="t" r="r" b="b"/>
            <a:pathLst>
              <a:path w="2475865">
                <a:moveTo>
                  <a:pt x="0" y="0"/>
                </a:moveTo>
                <a:lnTo>
                  <a:pt x="2475572" y="0"/>
                </a:lnTo>
              </a:path>
            </a:pathLst>
          </a:custGeom>
          <a:ln w="12700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bg object 17">
            <a:extLst>
              <a:ext uri="{FF2B5EF4-FFF2-40B4-BE49-F238E27FC236}">
                <a16:creationId xmlns:a16="http://schemas.microsoft.com/office/drawing/2014/main" id="{F1A69DFD-5331-92AB-B3D7-147FC4627E08}"/>
              </a:ext>
            </a:extLst>
          </p:cNvPr>
          <p:cNvSpPr/>
          <p:nvPr userDrawn="1"/>
        </p:nvSpPr>
        <p:spPr>
          <a:xfrm>
            <a:off x="3628237" y="1003490"/>
            <a:ext cx="1026794" cy="6460490"/>
          </a:xfrm>
          <a:custGeom>
            <a:avLst/>
            <a:gdLst/>
            <a:ahLst/>
            <a:cxnLst/>
            <a:rect l="l" t="t" r="r" b="b"/>
            <a:pathLst>
              <a:path w="1026795" h="6460490">
                <a:moveTo>
                  <a:pt x="0" y="6460121"/>
                </a:moveTo>
                <a:lnTo>
                  <a:pt x="1026312" y="6460121"/>
                </a:lnTo>
                <a:lnTo>
                  <a:pt x="1026312" y="0"/>
                </a:lnTo>
                <a:lnTo>
                  <a:pt x="0" y="0"/>
                </a:lnTo>
                <a:lnTo>
                  <a:pt x="0" y="6460121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bg object 18">
            <a:extLst>
              <a:ext uri="{FF2B5EF4-FFF2-40B4-BE49-F238E27FC236}">
                <a16:creationId xmlns:a16="http://schemas.microsoft.com/office/drawing/2014/main" id="{99343947-F620-6B78-4B09-C34C8FE59DBA}"/>
              </a:ext>
            </a:extLst>
          </p:cNvPr>
          <p:cNvSpPr/>
          <p:nvPr userDrawn="1"/>
        </p:nvSpPr>
        <p:spPr>
          <a:xfrm>
            <a:off x="4780102" y="1003490"/>
            <a:ext cx="1026794" cy="6460490"/>
          </a:xfrm>
          <a:custGeom>
            <a:avLst/>
            <a:gdLst/>
            <a:ahLst/>
            <a:cxnLst/>
            <a:rect l="l" t="t" r="r" b="b"/>
            <a:pathLst>
              <a:path w="1026795" h="6460490">
                <a:moveTo>
                  <a:pt x="0" y="6460121"/>
                </a:moveTo>
                <a:lnTo>
                  <a:pt x="1026312" y="6460121"/>
                </a:lnTo>
                <a:lnTo>
                  <a:pt x="1026312" y="0"/>
                </a:lnTo>
                <a:lnTo>
                  <a:pt x="0" y="0"/>
                </a:lnTo>
                <a:lnTo>
                  <a:pt x="0" y="6460121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bg object 19">
            <a:extLst>
              <a:ext uri="{FF2B5EF4-FFF2-40B4-BE49-F238E27FC236}">
                <a16:creationId xmlns:a16="http://schemas.microsoft.com/office/drawing/2014/main" id="{929C9F9D-B7CF-D52D-2989-89A81E7411CF}"/>
              </a:ext>
            </a:extLst>
          </p:cNvPr>
          <p:cNvSpPr/>
          <p:nvPr userDrawn="1"/>
        </p:nvSpPr>
        <p:spPr>
          <a:xfrm>
            <a:off x="5931966" y="1003490"/>
            <a:ext cx="1026794" cy="6460490"/>
          </a:xfrm>
          <a:custGeom>
            <a:avLst/>
            <a:gdLst/>
            <a:ahLst/>
            <a:cxnLst/>
            <a:rect l="l" t="t" r="r" b="b"/>
            <a:pathLst>
              <a:path w="1026795" h="6460490">
                <a:moveTo>
                  <a:pt x="0" y="6460121"/>
                </a:moveTo>
                <a:lnTo>
                  <a:pt x="1026312" y="6460121"/>
                </a:lnTo>
                <a:lnTo>
                  <a:pt x="1026312" y="0"/>
                </a:lnTo>
                <a:lnTo>
                  <a:pt x="0" y="0"/>
                </a:lnTo>
                <a:lnTo>
                  <a:pt x="0" y="6460121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bg object 20">
            <a:extLst>
              <a:ext uri="{FF2B5EF4-FFF2-40B4-BE49-F238E27FC236}">
                <a16:creationId xmlns:a16="http://schemas.microsoft.com/office/drawing/2014/main" id="{061D2529-7082-83E6-B6A2-98CBB576682E}"/>
              </a:ext>
            </a:extLst>
          </p:cNvPr>
          <p:cNvSpPr/>
          <p:nvPr userDrawn="1"/>
        </p:nvSpPr>
        <p:spPr>
          <a:xfrm>
            <a:off x="7083831" y="1003490"/>
            <a:ext cx="1026794" cy="6460490"/>
          </a:xfrm>
          <a:custGeom>
            <a:avLst/>
            <a:gdLst/>
            <a:ahLst/>
            <a:cxnLst/>
            <a:rect l="l" t="t" r="r" b="b"/>
            <a:pathLst>
              <a:path w="1026795" h="6460490">
                <a:moveTo>
                  <a:pt x="0" y="6460121"/>
                </a:moveTo>
                <a:lnTo>
                  <a:pt x="1026312" y="6460121"/>
                </a:lnTo>
                <a:lnTo>
                  <a:pt x="1026312" y="0"/>
                </a:lnTo>
                <a:lnTo>
                  <a:pt x="0" y="0"/>
                </a:lnTo>
                <a:lnTo>
                  <a:pt x="0" y="6460121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bg object 21">
            <a:extLst>
              <a:ext uri="{FF2B5EF4-FFF2-40B4-BE49-F238E27FC236}">
                <a16:creationId xmlns:a16="http://schemas.microsoft.com/office/drawing/2014/main" id="{A4A28DB0-02FA-5B4F-9A28-70157A3C22F0}"/>
              </a:ext>
            </a:extLst>
          </p:cNvPr>
          <p:cNvSpPr/>
          <p:nvPr userDrawn="1"/>
        </p:nvSpPr>
        <p:spPr>
          <a:xfrm>
            <a:off x="8235708" y="1003490"/>
            <a:ext cx="1026794" cy="6447155"/>
          </a:xfrm>
          <a:custGeom>
            <a:avLst/>
            <a:gdLst/>
            <a:ahLst/>
            <a:cxnLst/>
            <a:rect l="l" t="t" r="r" b="b"/>
            <a:pathLst>
              <a:path w="1026795" h="6447155">
                <a:moveTo>
                  <a:pt x="0" y="6446735"/>
                </a:moveTo>
                <a:lnTo>
                  <a:pt x="1026312" y="6446735"/>
                </a:lnTo>
                <a:lnTo>
                  <a:pt x="1026312" y="0"/>
                </a:lnTo>
                <a:lnTo>
                  <a:pt x="0" y="0"/>
                </a:lnTo>
                <a:lnTo>
                  <a:pt x="0" y="6446735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22">
            <a:extLst>
              <a:ext uri="{FF2B5EF4-FFF2-40B4-BE49-F238E27FC236}">
                <a16:creationId xmlns:a16="http://schemas.microsoft.com/office/drawing/2014/main" id="{1F8B3291-F64E-F617-D904-D40D5CF8BFC7}"/>
              </a:ext>
            </a:extLst>
          </p:cNvPr>
          <p:cNvSpPr/>
          <p:nvPr userDrawn="1"/>
        </p:nvSpPr>
        <p:spPr>
          <a:xfrm>
            <a:off x="9387573" y="1003490"/>
            <a:ext cx="1026794" cy="6460490"/>
          </a:xfrm>
          <a:custGeom>
            <a:avLst/>
            <a:gdLst/>
            <a:ahLst/>
            <a:cxnLst/>
            <a:rect l="l" t="t" r="r" b="b"/>
            <a:pathLst>
              <a:path w="1026795" h="6460490">
                <a:moveTo>
                  <a:pt x="0" y="6460121"/>
                </a:moveTo>
                <a:lnTo>
                  <a:pt x="1026312" y="6460121"/>
                </a:lnTo>
                <a:lnTo>
                  <a:pt x="1026312" y="0"/>
                </a:lnTo>
                <a:lnTo>
                  <a:pt x="0" y="0"/>
                </a:lnTo>
                <a:lnTo>
                  <a:pt x="0" y="6460121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bg object 23">
            <a:extLst>
              <a:ext uri="{FF2B5EF4-FFF2-40B4-BE49-F238E27FC236}">
                <a16:creationId xmlns:a16="http://schemas.microsoft.com/office/drawing/2014/main" id="{C533A6C2-2393-53D2-0682-424EA84B6F14}"/>
              </a:ext>
            </a:extLst>
          </p:cNvPr>
          <p:cNvSpPr/>
          <p:nvPr userDrawn="1"/>
        </p:nvSpPr>
        <p:spPr>
          <a:xfrm>
            <a:off x="3628237" y="820534"/>
            <a:ext cx="1026794" cy="183515"/>
          </a:xfrm>
          <a:custGeom>
            <a:avLst/>
            <a:gdLst/>
            <a:ahLst/>
            <a:cxnLst/>
            <a:rect l="l" t="t" r="r" b="b"/>
            <a:pathLst>
              <a:path w="1026795" h="183515">
                <a:moveTo>
                  <a:pt x="1026312" y="0"/>
                </a:moveTo>
                <a:lnTo>
                  <a:pt x="0" y="0"/>
                </a:lnTo>
                <a:lnTo>
                  <a:pt x="0" y="182956"/>
                </a:lnTo>
                <a:lnTo>
                  <a:pt x="1026312" y="182956"/>
                </a:lnTo>
                <a:lnTo>
                  <a:pt x="1026312" y="0"/>
                </a:lnTo>
                <a:close/>
              </a:path>
            </a:pathLst>
          </a:custGeom>
          <a:solidFill>
            <a:srgbClr val="213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bg object 24">
            <a:extLst>
              <a:ext uri="{FF2B5EF4-FFF2-40B4-BE49-F238E27FC236}">
                <a16:creationId xmlns:a16="http://schemas.microsoft.com/office/drawing/2014/main" id="{75B3140A-8089-9D4E-30DF-0521C384BB22}"/>
              </a:ext>
            </a:extLst>
          </p:cNvPr>
          <p:cNvSpPr/>
          <p:nvPr userDrawn="1"/>
        </p:nvSpPr>
        <p:spPr>
          <a:xfrm>
            <a:off x="5931966" y="820534"/>
            <a:ext cx="1026794" cy="183515"/>
          </a:xfrm>
          <a:custGeom>
            <a:avLst/>
            <a:gdLst/>
            <a:ahLst/>
            <a:cxnLst/>
            <a:rect l="l" t="t" r="r" b="b"/>
            <a:pathLst>
              <a:path w="1026795" h="183515">
                <a:moveTo>
                  <a:pt x="1026312" y="0"/>
                </a:moveTo>
                <a:lnTo>
                  <a:pt x="0" y="0"/>
                </a:lnTo>
                <a:lnTo>
                  <a:pt x="0" y="182956"/>
                </a:lnTo>
                <a:lnTo>
                  <a:pt x="1026312" y="182956"/>
                </a:lnTo>
                <a:lnTo>
                  <a:pt x="1026312" y="0"/>
                </a:lnTo>
                <a:close/>
              </a:path>
            </a:pathLst>
          </a:custGeom>
          <a:solidFill>
            <a:srgbClr val="213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bg object 25">
            <a:extLst>
              <a:ext uri="{FF2B5EF4-FFF2-40B4-BE49-F238E27FC236}">
                <a16:creationId xmlns:a16="http://schemas.microsoft.com/office/drawing/2014/main" id="{3F76AD94-3BC6-6F80-E7E9-F64F767F3947}"/>
              </a:ext>
            </a:extLst>
          </p:cNvPr>
          <p:cNvSpPr/>
          <p:nvPr userDrawn="1"/>
        </p:nvSpPr>
        <p:spPr>
          <a:xfrm>
            <a:off x="8235708" y="820534"/>
            <a:ext cx="1026794" cy="183515"/>
          </a:xfrm>
          <a:custGeom>
            <a:avLst/>
            <a:gdLst/>
            <a:ahLst/>
            <a:cxnLst/>
            <a:rect l="l" t="t" r="r" b="b"/>
            <a:pathLst>
              <a:path w="1026795" h="183515">
                <a:moveTo>
                  <a:pt x="1026312" y="0"/>
                </a:moveTo>
                <a:lnTo>
                  <a:pt x="0" y="0"/>
                </a:lnTo>
                <a:lnTo>
                  <a:pt x="0" y="182956"/>
                </a:lnTo>
                <a:lnTo>
                  <a:pt x="1026312" y="182956"/>
                </a:lnTo>
                <a:lnTo>
                  <a:pt x="1026312" y="0"/>
                </a:lnTo>
                <a:close/>
              </a:path>
            </a:pathLst>
          </a:custGeom>
          <a:solidFill>
            <a:srgbClr val="213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bg object 26">
            <a:extLst>
              <a:ext uri="{FF2B5EF4-FFF2-40B4-BE49-F238E27FC236}">
                <a16:creationId xmlns:a16="http://schemas.microsoft.com/office/drawing/2014/main" id="{2861C8C3-DF15-051E-2BD4-8E0033AF96E6}"/>
              </a:ext>
            </a:extLst>
          </p:cNvPr>
          <p:cNvSpPr/>
          <p:nvPr userDrawn="1"/>
        </p:nvSpPr>
        <p:spPr>
          <a:xfrm>
            <a:off x="4780102" y="820534"/>
            <a:ext cx="1026794" cy="183515"/>
          </a:xfrm>
          <a:custGeom>
            <a:avLst/>
            <a:gdLst/>
            <a:ahLst/>
            <a:cxnLst/>
            <a:rect l="l" t="t" r="r" b="b"/>
            <a:pathLst>
              <a:path w="1026795" h="183515">
                <a:moveTo>
                  <a:pt x="1026312" y="0"/>
                </a:moveTo>
                <a:lnTo>
                  <a:pt x="0" y="0"/>
                </a:lnTo>
                <a:lnTo>
                  <a:pt x="0" y="182956"/>
                </a:lnTo>
                <a:lnTo>
                  <a:pt x="1026312" y="182956"/>
                </a:lnTo>
                <a:lnTo>
                  <a:pt x="1026312" y="0"/>
                </a:lnTo>
                <a:close/>
              </a:path>
            </a:pathLst>
          </a:custGeom>
          <a:solidFill>
            <a:srgbClr val="213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7">
            <a:extLst>
              <a:ext uri="{FF2B5EF4-FFF2-40B4-BE49-F238E27FC236}">
                <a16:creationId xmlns:a16="http://schemas.microsoft.com/office/drawing/2014/main" id="{86CD10B3-B5D7-65E0-7DDA-E024B03E387F}"/>
              </a:ext>
            </a:extLst>
          </p:cNvPr>
          <p:cNvSpPr/>
          <p:nvPr userDrawn="1"/>
        </p:nvSpPr>
        <p:spPr>
          <a:xfrm>
            <a:off x="7083831" y="820534"/>
            <a:ext cx="1026794" cy="183515"/>
          </a:xfrm>
          <a:custGeom>
            <a:avLst/>
            <a:gdLst/>
            <a:ahLst/>
            <a:cxnLst/>
            <a:rect l="l" t="t" r="r" b="b"/>
            <a:pathLst>
              <a:path w="1026795" h="183515">
                <a:moveTo>
                  <a:pt x="1026312" y="0"/>
                </a:moveTo>
                <a:lnTo>
                  <a:pt x="0" y="0"/>
                </a:lnTo>
                <a:lnTo>
                  <a:pt x="0" y="182956"/>
                </a:lnTo>
                <a:lnTo>
                  <a:pt x="1026312" y="182956"/>
                </a:lnTo>
                <a:lnTo>
                  <a:pt x="1026312" y="0"/>
                </a:lnTo>
                <a:close/>
              </a:path>
            </a:pathLst>
          </a:custGeom>
          <a:solidFill>
            <a:srgbClr val="213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bg object 25">
            <a:extLst>
              <a:ext uri="{FF2B5EF4-FFF2-40B4-BE49-F238E27FC236}">
                <a16:creationId xmlns:a16="http://schemas.microsoft.com/office/drawing/2014/main" id="{1FFE6C3A-559B-8C6B-61DE-2B18B35782D6}"/>
              </a:ext>
            </a:extLst>
          </p:cNvPr>
          <p:cNvSpPr/>
          <p:nvPr userDrawn="1"/>
        </p:nvSpPr>
        <p:spPr>
          <a:xfrm>
            <a:off x="9387573" y="819975"/>
            <a:ext cx="1026794" cy="183515"/>
          </a:xfrm>
          <a:custGeom>
            <a:avLst/>
            <a:gdLst/>
            <a:ahLst/>
            <a:cxnLst/>
            <a:rect l="l" t="t" r="r" b="b"/>
            <a:pathLst>
              <a:path w="1026795" h="183515">
                <a:moveTo>
                  <a:pt x="1026312" y="0"/>
                </a:moveTo>
                <a:lnTo>
                  <a:pt x="0" y="0"/>
                </a:lnTo>
                <a:lnTo>
                  <a:pt x="0" y="182956"/>
                </a:lnTo>
                <a:lnTo>
                  <a:pt x="1026312" y="182956"/>
                </a:lnTo>
                <a:lnTo>
                  <a:pt x="1026312" y="0"/>
                </a:lnTo>
                <a:close/>
              </a:path>
            </a:pathLst>
          </a:custGeom>
          <a:solidFill>
            <a:srgbClr val="213F5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2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hyperlink" Target="https://www.artisanat-occitanie.fr/opco-mobilites-competences-emploi-2024-2025/" TargetMode="Externa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>
            <a:extLst>
              <a:ext uri="{FF2B5EF4-FFF2-40B4-BE49-F238E27FC236}">
                <a16:creationId xmlns:a16="http://schemas.microsoft.com/office/drawing/2014/main" id="{05E81A03-5916-6B1D-A373-B4DBDE2A8232}"/>
              </a:ext>
            </a:extLst>
          </p:cNvPr>
          <p:cNvGrpSpPr/>
          <p:nvPr/>
        </p:nvGrpSpPr>
        <p:grpSpPr>
          <a:xfrm>
            <a:off x="850734" y="288010"/>
            <a:ext cx="8884755" cy="5426993"/>
            <a:chOff x="850734" y="288010"/>
            <a:chExt cx="8884755" cy="5426993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7C022BF6-26E8-479D-28B1-380A5714935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0734" y="288010"/>
              <a:ext cx="6496621" cy="5426993"/>
            </a:xfrm>
            <a:prstGeom prst="rect">
              <a:avLst/>
            </a:prstGeom>
          </p:spPr>
        </p:pic>
        <p:pic>
          <p:nvPicPr>
            <p:cNvPr id="4" name="object 5">
              <a:extLst>
                <a:ext uri="{FF2B5EF4-FFF2-40B4-BE49-F238E27FC236}">
                  <a16:creationId xmlns:a16="http://schemas.microsoft.com/office/drawing/2014/main" id="{A503D912-AA50-66E8-C23A-B794D205B4D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4517" y="756005"/>
              <a:ext cx="4170972" cy="4361649"/>
            </a:xfrm>
            <a:prstGeom prst="rect">
              <a:avLst/>
            </a:prstGeom>
          </p:spPr>
        </p:pic>
      </p:grpSp>
      <p:grpSp>
        <p:nvGrpSpPr>
          <p:cNvPr id="8" name="object 9">
            <a:extLst>
              <a:ext uri="{FF2B5EF4-FFF2-40B4-BE49-F238E27FC236}">
                <a16:creationId xmlns:a16="http://schemas.microsoft.com/office/drawing/2014/main" id="{B9FC49E4-C1BA-1955-BB18-C384718E6017}"/>
              </a:ext>
            </a:extLst>
          </p:cNvPr>
          <p:cNvGrpSpPr/>
          <p:nvPr/>
        </p:nvGrpSpPr>
        <p:grpSpPr>
          <a:xfrm>
            <a:off x="457200" y="4886295"/>
            <a:ext cx="5103495" cy="1315085"/>
            <a:chOff x="457200" y="4886295"/>
            <a:chExt cx="5103495" cy="1315085"/>
          </a:xfrm>
        </p:grpSpPr>
        <p:sp>
          <p:nvSpPr>
            <p:cNvPr id="9" name="object 10">
              <a:extLst>
                <a:ext uri="{FF2B5EF4-FFF2-40B4-BE49-F238E27FC236}">
                  <a16:creationId xmlns:a16="http://schemas.microsoft.com/office/drawing/2014/main" id="{E64F73DC-F623-17BA-C4BB-37D469B5E9B8}"/>
                </a:ext>
              </a:extLst>
            </p:cNvPr>
            <p:cNvSpPr/>
            <p:nvPr/>
          </p:nvSpPr>
          <p:spPr>
            <a:xfrm>
              <a:off x="833022" y="5544006"/>
              <a:ext cx="4171315" cy="657225"/>
            </a:xfrm>
            <a:custGeom>
              <a:avLst/>
              <a:gdLst/>
              <a:ahLst/>
              <a:cxnLst/>
              <a:rect l="l" t="t" r="r" b="b"/>
              <a:pathLst>
                <a:path w="4171315" h="657225">
                  <a:moveTo>
                    <a:pt x="3927373" y="0"/>
                  </a:moveTo>
                  <a:lnTo>
                    <a:pt x="0" y="0"/>
                  </a:lnTo>
                  <a:lnTo>
                    <a:pt x="0" y="413397"/>
                  </a:lnTo>
                  <a:lnTo>
                    <a:pt x="4949" y="462489"/>
                  </a:lnTo>
                  <a:lnTo>
                    <a:pt x="19144" y="508215"/>
                  </a:lnTo>
                  <a:lnTo>
                    <a:pt x="41604" y="549593"/>
                  </a:lnTo>
                  <a:lnTo>
                    <a:pt x="71351" y="585646"/>
                  </a:lnTo>
                  <a:lnTo>
                    <a:pt x="107405" y="615392"/>
                  </a:lnTo>
                  <a:lnTo>
                    <a:pt x="148786" y="637852"/>
                  </a:lnTo>
                  <a:lnTo>
                    <a:pt x="194514" y="652047"/>
                  </a:lnTo>
                  <a:lnTo>
                    <a:pt x="243611" y="656996"/>
                  </a:lnTo>
                  <a:lnTo>
                    <a:pt x="4170972" y="656996"/>
                  </a:lnTo>
                  <a:lnTo>
                    <a:pt x="4170972" y="243611"/>
                  </a:lnTo>
                  <a:lnTo>
                    <a:pt x="4166023" y="194514"/>
                  </a:lnTo>
                  <a:lnTo>
                    <a:pt x="4151830" y="148786"/>
                  </a:lnTo>
                  <a:lnTo>
                    <a:pt x="4129371" y="107405"/>
                  </a:lnTo>
                  <a:lnTo>
                    <a:pt x="4099626" y="71351"/>
                  </a:lnTo>
                  <a:lnTo>
                    <a:pt x="4063575" y="41604"/>
                  </a:lnTo>
                  <a:lnTo>
                    <a:pt x="4022196" y="19144"/>
                  </a:lnTo>
                  <a:lnTo>
                    <a:pt x="3976469" y="4949"/>
                  </a:lnTo>
                  <a:lnTo>
                    <a:pt x="3927373" y="0"/>
                  </a:lnTo>
                  <a:close/>
                </a:path>
              </a:pathLst>
            </a:custGeom>
            <a:solidFill>
              <a:srgbClr val="213F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F7830EE2-1A6A-27D0-51E9-EF9298D3A8D6}"/>
                </a:ext>
              </a:extLst>
            </p:cNvPr>
            <p:cNvSpPr/>
            <p:nvPr/>
          </p:nvSpPr>
          <p:spPr>
            <a:xfrm>
              <a:off x="457200" y="4886295"/>
              <a:ext cx="5103495" cy="694055"/>
            </a:xfrm>
            <a:custGeom>
              <a:avLst/>
              <a:gdLst/>
              <a:ahLst/>
              <a:cxnLst/>
              <a:rect l="l" t="t" r="r" b="b"/>
              <a:pathLst>
                <a:path w="5103495" h="694054">
                  <a:moveTo>
                    <a:pt x="4777613" y="0"/>
                  </a:moveTo>
                  <a:lnTo>
                    <a:pt x="0" y="0"/>
                  </a:lnTo>
                  <a:lnTo>
                    <a:pt x="0" y="368312"/>
                  </a:lnTo>
                  <a:lnTo>
                    <a:pt x="3528" y="416398"/>
                  </a:lnTo>
                  <a:lnTo>
                    <a:pt x="13776" y="462294"/>
                  </a:lnTo>
                  <a:lnTo>
                    <a:pt x="30242" y="505494"/>
                  </a:lnTo>
                  <a:lnTo>
                    <a:pt x="52422" y="545498"/>
                  </a:lnTo>
                  <a:lnTo>
                    <a:pt x="79812" y="581800"/>
                  </a:lnTo>
                  <a:lnTo>
                    <a:pt x="111909" y="613898"/>
                  </a:lnTo>
                  <a:lnTo>
                    <a:pt x="148210" y="641289"/>
                  </a:lnTo>
                  <a:lnTo>
                    <a:pt x="188212" y="663469"/>
                  </a:lnTo>
                  <a:lnTo>
                    <a:pt x="231411" y="679935"/>
                  </a:lnTo>
                  <a:lnTo>
                    <a:pt x="277303" y="690184"/>
                  </a:lnTo>
                  <a:lnTo>
                    <a:pt x="325386" y="693712"/>
                  </a:lnTo>
                  <a:lnTo>
                    <a:pt x="5102999" y="693712"/>
                  </a:lnTo>
                  <a:lnTo>
                    <a:pt x="5102999" y="325386"/>
                  </a:lnTo>
                  <a:lnTo>
                    <a:pt x="5099471" y="277303"/>
                  </a:lnTo>
                  <a:lnTo>
                    <a:pt x="5089223" y="231411"/>
                  </a:lnTo>
                  <a:lnTo>
                    <a:pt x="5072757" y="188212"/>
                  </a:lnTo>
                  <a:lnTo>
                    <a:pt x="5050577" y="148210"/>
                  </a:lnTo>
                  <a:lnTo>
                    <a:pt x="5023187" y="111909"/>
                  </a:lnTo>
                  <a:lnTo>
                    <a:pt x="4991090" y="79812"/>
                  </a:lnTo>
                  <a:lnTo>
                    <a:pt x="4954788" y="52422"/>
                  </a:lnTo>
                  <a:lnTo>
                    <a:pt x="4914787" y="30242"/>
                  </a:lnTo>
                  <a:lnTo>
                    <a:pt x="4871588" y="13776"/>
                  </a:lnTo>
                  <a:lnTo>
                    <a:pt x="4825696" y="3528"/>
                  </a:lnTo>
                  <a:lnTo>
                    <a:pt x="4777613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2">
            <a:extLst>
              <a:ext uri="{FF2B5EF4-FFF2-40B4-BE49-F238E27FC236}">
                <a16:creationId xmlns:a16="http://schemas.microsoft.com/office/drawing/2014/main" id="{41C1BBA3-14A3-C1A8-C952-D84D5875A89A}"/>
              </a:ext>
            </a:extLst>
          </p:cNvPr>
          <p:cNvSpPr txBox="1"/>
          <p:nvPr/>
        </p:nvSpPr>
        <p:spPr>
          <a:xfrm>
            <a:off x="864991" y="5052592"/>
            <a:ext cx="4089078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35" dirty="0">
                <a:solidFill>
                  <a:schemeClr val="bg2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Formations</a:t>
            </a:r>
            <a:r>
              <a:rPr sz="2400" spc="-15" dirty="0">
                <a:solidFill>
                  <a:schemeClr val="bg2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 </a:t>
            </a:r>
            <a:r>
              <a:rPr sz="2400" spc="185" dirty="0">
                <a:solidFill>
                  <a:schemeClr val="bg2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2024</a:t>
            </a:r>
            <a:r>
              <a:rPr lang="fr-FR" sz="2400" spc="185" dirty="0">
                <a:solidFill>
                  <a:schemeClr val="bg2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-2025</a:t>
            </a:r>
            <a:endParaRPr sz="2400" dirty="0">
              <a:solidFill>
                <a:schemeClr val="bg2"/>
              </a:solidFill>
              <a:latin typeface="Roboto Slab" pitchFamily="2" charset="0"/>
              <a:ea typeface="Roboto Slab" pitchFamily="2" charset="0"/>
              <a:cs typeface="Palatino Linotype"/>
            </a:endParaRPr>
          </a:p>
          <a:p>
            <a:pPr marL="1062355">
              <a:lnSpc>
                <a:spcPct val="100000"/>
              </a:lnSpc>
              <a:spcBef>
                <a:spcPts val="1789"/>
              </a:spcBef>
            </a:pPr>
            <a:r>
              <a:rPr sz="2400" b="1" spc="-10" dirty="0">
                <a:solidFill>
                  <a:schemeClr val="bg2"/>
                </a:solidFill>
                <a:latin typeface="Montserrat Semi Bold"/>
                <a:cs typeface="Montserrat Semi Bold"/>
              </a:rPr>
              <a:t>Mécanique</a:t>
            </a:r>
            <a:endParaRPr sz="2400" dirty="0">
              <a:solidFill>
                <a:schemeClr val="bg2"/>
              </a:solidFill>
              <a:latin typeface="Montserrat Semi Bold"/>
              <a:cs typeface="Montserrat Semi Bold"/>
            </a:endParaRPr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D407142C-D060-A456-47DE-AEFF776B0590}"/>
              </a:ext>
            </a:extLst>
          </p:cNvPr>
          <p:cNvSpPr/>
          <p:nvPr/>
        </p:nvSpPr>
        <p:spPr>
          <a:xfrm>
            <a:off x="4878000" y="4140004"/>
            <a:ext cx="3764279" cy="2813050"/>
          </a:xfrm>
          <a:custGeom>
            <a:avLst/>
            <a:gdLst/>
            <a:ahLst/>
            <a:cxnLst/>
            <a:rect l="l" t="t" r="r" b="b"/>
            <a:pathLst>
              <a:path w="3764279" h="2813050">
                <a:moveTo>
                  <a:pt x="3404019" y="0"/>
                </a:moveTo>
                <a:lnTo>
                  <a:pt x="0" y="0"/>
                </a:lnTo>
                <a:lnTo>
                  <a:pt x="0" y="2452585"/>
                </a:lnTo>
                <a:lnTo>
                  <a:pt x="3286" y="2501434"/>
                </a:lnTo>
                <a:lnTo>
                  <a:pt x="12859" y="2548286"/>
                </a:lnTo>
                <a:lnTo>
                  <a:pt x="28290" y="2592711"/>
                </a:lnTo>
                <a:lnTo>
                  <a:pt x="49149" y="2634281"/>
                </a:lnTo>
                <a:lnTo>
                  <a:pt x="75009" y="2672567"/>
                </a:lnTo>
                <a:lnTo>
                  <a:pt x="105440" y="2707139"/>
                </a:lnTo>
                <a:lnTo>
                  <a:pt x="140012" y="2737570"/>
                </a:lnTo>
                <a:lnTo>
                  <a:pt x="178298" y="2763430"/>
                </a:lnTo>
                <a:lnTo>
                  <a:pt x="219868" y="2784289"/>
                </a:lnTo>
                <a:lnTo>
                  <a:pt x="264293" y="2799720"/>
                </a:lnTo>
                <a:lnTo>
                  <a:pt x="311145" y="2809293"/>
                </a:lnTo>
                <a:lnTo>
                  <a:pt x="359994" y="2812580"/>
                </a:lnTo>
                <a:lnTo>
                  <a:pt x="3764013" y="2812580"/>
                </a:lnTo>
                <a:lnTo>
                  <a:pt x="3764013" y="359994"/>
                </a:lnTo>
                <a:lnTo>
                  <a:pt x="3760726" y="311145"/>
                </a:lnTo>
                <a:lnTo>
                  <a:pt x="3751153" y="264293"/>
                </a:lnTo>
                <a:lnTo>
                  <a:pt x="3735723" y="219868"/>
                </a:lnTo>
                <a:lnTo>
                  <a:pt x="3714863" y="178298"/>
                </a:lnTo>
                <a:lnTo>
                  <a:pt x="3689003" y="140012"/>
                </a:lnTo>
                <a:lnTo>
                  <a:pt x="3658573" y="105440"/>
                </a:lnTo>
                <a:lnTo>
                  <a:pt x="3624000" y="75009"/>
                </a:lnTo>
                <a:lnTo>
                  <a:pt x="3585714" y="49149"/>
                </a:lnTo>
                <a:lnTo>
                  <a:pt x="3544144" y="28290"/>
                </a:lnTo>
                <a:lnTo>
                  <a:pt x="3499719" y="12859"/>
                </a:lnTo>
                <a:lnTo>
                  <a:pt x="3452868" y="3286"/>
                </a:lnTo>
                <a:lnTo>
                  <a:pt x="3404019" y="0"/>
                </a:lnTo>
                <a:close/>
              </a:path>
            </a:pathLst>
          </a:custGeom>
          <a:solidFill>
            <a:srgbClr val="213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4540F2AF-EB8C-D219-8D99-279B9CAC4B83}"/>
              </a:ext>
            </a:extLst>
          </p:cNvPr>
          <p:cNvSpPr txBox="1"/>
          <p:nvPr/>
        </p:nvSpPr>
        <p:spPr>
          <a:xfrm>
            <a:off x="6033022" y="5392672"/>
            <a:ext cx="1904478" cy="518732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150" b="1" spc="65" dirty="0">
                <a:solidFill>
                  <a:srgbClr val="FFFFFF"/>
                </a:solidFill>
                <a:latin typeface="Montserrat Black"/>
                <a:cs typeface="Montserrat Black"/>
              </a:rPr>
              <a:t>POUR</a:t>
            </a:r>
            <a:r>
              <a:rPr sz="1150" b="1" spc="290" dirty="0">
                <a:solidFill>
                  <a:srgbClr val="FFFFFF"/>
                </a:solidFill>
                <a:latin typeface="Montserrat Black"/>
                <a:cs typeface="Montserrat Black"/>
              </a:rPr>
              <a:t> </a:t>
            </a:r>
            <a:r>
              <a:rPr sz="1150" b="1" dirty="0">
                <a:solidFill>
                  <a:srgbClr val="FFFFFF"/>
                </a:solidFill>
                <a:latin typeface="Montserrat Black"/>
                <a:cs typeface="Montserrat Black"/>
              </a:rPr>
              <a:t>PLUS</a:t>
            </a:r>
            <a:r>
              <a:rPr sz="1150" b="1" spc="295" dirty="0">
                <a:solidFill>
                  <a:srgbClr val="FFFFFF"/>
                </a:solidFill>
                <a:latin typeface="Montserrat Black"/>
                <a:cs typeface="Montserrat Black"/>
              </a:rPr>
              <a:t> </a:t>
            </a:r>
            <a:r>
              <a:rPr sz="1150" b="1" dirty="0">
                <a:solidFill>
                  <a:srgbClr val="FFFFFF"/>
                </a:solidFill>
                <a:latin typeface="Montserrat Black"/>
                <a:cs typeface="Montserrat Black"/>
              </a:rPr>
              <a:t>D’INFOS</a:t>
            </a:r>
            <a:r>
              <a:rPr sz="1150" b="1" spc="295" dirty="0">
                <a:solidFill>
                  <a:srgbClr val="FFFFFF"/>
                </a:solidFill>
                <a:latin typeface="Montserrat Black"/>
                <a:cs typeface="Montserrat Black"/>
              </a:rPr>
              <a:t> </a:t>
            </a:r>
            <a:r>
              <a:rPr sz="1150" b="1" dirty="0">
                <a:solidFill>
                  <a:srgbClr val="FFFFFF"/>
                </a:solidFill>
                <a:latin typeface="Montserrat Black"/>
                <a:cs typeface="Montserrat Black"/>
              </a:rPr>
              <a:t>:</a:t>
            </a:r>
            <a:endParaRPr sz="1150" dirty="0">
              <a:latin typeface="Montserrat Black"/>
              <a:cs typeface="Montserrat Black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lang="fr-FR" sz="18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bit.ly/43jhRr6</a:t>
            </a:r>
            <a:endParaRPr sz="1300" dirty="0">
              <a:solidFill>
                <a:schemeClr val="bg1"/>
              </a:solidFill>
              <a:latin typeface="Montserrat Semi Bold"/>
              <a:cs typeface="Montserrat Semi Bold"/>
            </a:endParaRPr>
          </a:p>
        </p:txBody>
      </p:sp>
      <p:grpSp>
        <p:nvGrpSpPr>
          <p:cNvPr id="15" name="object 16">
            <a:extLst>
              <a:ext uri="{FF2B5EF4-FFF2-40B4-BE49-F238E27FC236}">
                <a16:creationId xmlns:a16="http://schemas.microsoft.com/office/drawing/2014/main" id="{1008CBD3-69C7-8F6D-2A76-DD86B3E05C16}"/>
              </a:ext>
            </a:extLst>
          </p:cNvPr>
          <p:cNvGrpSpPr/>
          <p:nvPr/>
        </p:nvGrpSpPr>
        <p:grpSpPr>
          <a:xfrm>
            <a:off x="232186" y="276722"/>
            <a:ext cx="6261100" cy="5592150"/>
            <a:chOff x="232186" y="276722"/>
            <a:chExt cx="6261100" cy="5592150"/>
          </a:xfrm>
        </p:grpSpPr>
        <p:pic>
          <p:nvPicPr>
            <p:cNvPr id="16" name="object 17">
              <a:extLst>
                <a:ext uri="{FF2B5EF4-FFF2-40B4-BE49-F238E27FC236}">
                  <a16:creationId xmlns:a16="http://schemas.microsoft.com/office/drawing/2014/main" id="{6068EC86-D2AC-25FE-C36D-438692485F5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1597" y="4658931"/>
              <a:ext cx="119951" cy="119976"/>
            </a:xfrm>
            <a:prstGeom prst="rect">
              <a:avLst/>
            </a:prstGeom>
          </p:spPr>
        </p:pic>
        <p:pic>
          <p:nvPicPr>
            <p:cNvPr id="17" name="object 18">
              <a:extLst>
                <a:ext uri="{FF2B5EF4-FFF2-40B4-BE49-F238E27FC236}">
                  <a16:creationId xmlns:a16="http://schemas.microsoft.com/office/drawing/2014/main" id="{15058C78-69BA-FEF6-D097-1EF98F735CC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1977" y="4658931"/>
              <a:ext cx="119951" cy="119976"/>
            </a:xfrm>
            <a:prstGeom prst="rect">
              <a:avLst/>
            </a:prstGeom>
          </p:spPr>
        </p:pic>
        <p:pic>
          <p:nvPicPr>
            <p:cNvPr id="18" name="object 19">
              <a:extLst>
                <a:ext uri="{FF2B5EF4-FFF2-40B4-BE49-F238E27FC236}">
                  <a16:creationId xmlns:a16="http://schemas.microsoft.com/office/drawing/2014/main" id="{26BE8CE8-2AE4-3873-B4B3-0C535205809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21977" y="4829361"/>
              <a:ext cx="119951" cy="119989"/>
            </a:xfrm>
            <a:prstGeom prst="rect">
              <a:avLst/>
            </a:prstGeom>
          </p:spPr>
        </p:pic>
        <p:pic>
          <p:nvPicPr>
            <p:cNvPr id="19" name="object 20">
              <a:extLst>
                <a:ext uri="{FF2B5EF4-FFF2-40B4-BE49-F238E27FC236}">
                  <a16:creationId xmlns:a16="http://schemas.microsoft.com/office/drawing/2014/main" id="{ABAF87EF-3737-44E0-45A2-A00B4E0DC6B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51597" y="4829361"/>
              <a:ext cx="119951" cy="119989"/>
            </a:xfrm>
            <a:prstGeom prst="rect">
              <a:avLst/>
            </a:prstGeom>
          </p:spPr>
        </p:pic>
        <p:pic>
          <p:nvPicPr>
            <p:cNvPr id="20" name="object 21">
              <a:extLst>
                <a:ext uri="{FF2B5EF4-FFF2-40B4-BE49-F238E27FC236}">
                  <a16:creationId xmlns:a16="http://schemas.microsoft.com/office/drawing/2014/main" id="{B8639D11-D9F4-E40E-BE13-F9D2691A46B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2357" y="4658931"/>
              <a:ext cx="119951" cy="119976"/>
            </a:xfrm>
            <a:prstGeom prst="rect">
              <a:avLst/>
            </a:prstGeom>
          </p:spPr>
        </p:pic>
        <p:sp>
          <p:nvSpPr>
            <p:cNvPr id="21" name="object 22">
              <a:extLst>
                <a:ext uri="{FF2B5EF4-FFF2-40B4-BE49-F238E27FC236}">
                  <a16:creationId xmlns:a16="http://schemas.microsoft.com/office/drawing/2014/main" id="{84E473BE-5D80-9DD5-630F-D2639ED578F8}"/>
                </a:ext>
              </a:extLst>
            </p:cNvPr>
            <p:cNvSpPr/>
            <p:nvPr/>
          </p:nvSpPr>
          <p:spPr>
            <a:xfrm>
              <a:off x="5170182" y="4463300"/>
              <a:ext cx="623570" cy="567690"/>
            </a:xfrm>
            <a:custGeom>
              <a:avLst/>
              <a:gdLst/>
              <a:ahLst/>
              <a:cxnLst/>
              <a:rect l="l" t="t" r="r" b="b"/>
              <a:pathLst>
                <a:path w="623570" h="567689">
                  <a:moveTo>
                    <a:pt x="427558" y="545122"/>
                  </a:moveTo>
                  <a:lnTo>
                    <a:pt x="61595" y="545122"/>
                  </a:lnTo>
                  <a:lnTo>
                    <a:pt x="46342" y="542036"/>
                  </a:lnTo>
                  <a:lnTo>
                    <a:pt x="33870" y="533615"/>
                  </a:lnTo>
                  <a:lnTo>
                    <a:pt x="25463" y="521131"/>
                  </a:lnTo>
                  <a:lnTo>
                    <a:pt x="22377" y="505879"/>
                  </a:lnTo>
                  <a:lnTo>
                    <a:pt x="22377" y="61607"/>
                  </a:lnTo>
                  <a:lnTo>
                    <a:pt x="25463" y="46355"/>
                  </a:lnTo>
                  <a:lnTo>
                    <a:pt x="33870" y="33870"/>
                  </a:lnTo>
                  <a:lnTo>
                    <a:pt x="46342" y="25450"/>
                  </a:lnTo>
                  <a:lnTo>
                    <a:pt x="61595" y="22364"/>
                  </a:lnTo>
                  <a:lnTo>
                    <a:pt x="118986" y="22364"/>
                  </a:lnTo>
                  <a:lnTo>
                    <a:pt x="118986" y="0"/>
                  </a:lnTo>
                  <a:lnTo>
                    <a:pt x="61595" y="0"/>
                  </a:lnTo>
                  <a:lnTo>
                    <a:pt x="37642" y="4851"/>
                  </a:lnTo>
                  <a:lnTo>
                    <a:pt x="18059" y="18059"/>
                  </a:lnTo>
                  <a:lnTo>
                    <a:pt x="4851" y="37642"/>
                  </a:lnTo>
                  <a:lnTo>
                    <a:pt x="0" y="61607"/>
                  </a:lnTo>
                  <a:lnTo>
                    <a:pt x="0" y="505879"/>
                  </a:lnTo>
                  <a:lnTo>
                    <a:pt x="4851" y="529831"/>
                  </a:lnTo>
                  <a:lnTo>
                    <a:pt x="18059" y="549414"/>
                  </a:lnTo>
                  <a:lnTo>
                    <a:pt x="37642" y="562635"/>
                  </a:lnTo>
                  <a:lnTo>
                    <a:pt x="61595" y="567486"/>
                  </a:lnTo>
                  <a:lnTo>
                    <a:pt x="427558" y="567486"/>
                  </a:lnTo>
                  <a:lnTo>
                    <a:pt x="427558" y="545122"/>
                  </a:lnTo>
                  <a:close/>
                </a:path>
                <a:path w="623570" h="567689">
                  <a:moveTo>
                    <a:pt x="459740" y="0"/>
                  </a:moveTo>
                  <a:lnTo>
                    <a:pt x="163791" y="0"/>
                  </a:lnTo>
                  <a:lnTo>
                    <a:pt x="163791" y="22364"/>
                  </a:lnTo>
                  <a:lnTo>
                    <a:pt x="459740" y="22364"/>
                  </a:lnTo>
                  <a:lnTo>
                    <a:pt x="459740" y="0"/>
                  </a:lnTo>
                  <a:close/>
                </a:path>
                <a:path w="623570" h="567689">
                  <a:moveTo>
                    <a:pt x="623519" y="61607"/>
                  </a:moveTo>
                  <a:lnTo>
                    <a:pt x="618667" y="37655"/>
                  </a:lnTo>
                  <a:lnTo>
                    <a:pt x="605459" y="18059"/>
                  </a:lnTo>
                  <a:lnTo>
                    <a:pt x="585876" y="4851"/>
                  </a:lnTo>
                  <a:lnTo>
                    <a:pt x="561924" y="0"/>
                  </a:lnTo>
                  <a:lnTo>
                    <a:pt x="504545" y="0"/>
                  </a:lnTo>
                  <a:lnTo>
                    <a:pt x="504545" y="22364"/>
                  </a:lnTo>
                  <a:lnTo>
                    <a:pt x="561924" y="22364"/>
                  </a:lnTo>
                  <a:lnTo>
                    <a:pt x="577176" y="25450"/>
                  </a:lnTo>
                  <a:lnTo>
                    <a:pt x="589648" y="33870"/>
                  </a:lnTo>
                  <a:lnTo>
                    <a:pt x="598068" y="46342"/>
                  </a:lnTo>
                  <a:lnTo>
                    <a:pt x="601154" y="61607"/>
                  </a:lnTo>
                  <a:lnTo>
                    <a:pt x="601154" y="371525"/>
                  </a:lnTo>
                  <a:lnTo>
                    <a:pt x="623519" y="371525"/>
                  </a:lnTo>
                  <a:lnTo>
                    <a:pt x="623519" y="616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3">
              <a:extLst>
                <a:ext uri="{FF2B5EF4-FFF2-40B4-BE49-F238E27FC236}">
                  <a16:creationId xmlns:a16="http://schemas.microsoft.com/office/drawing/2014/main" id="{E91951DD-A57C-DF9B-CB50-903EBEF3DFE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77977" y="4407270"/>
              <a:ext cx="67182" cy="134416"/>
            </a:xfrm>
            <a:prstGeom prst="rect">
              <a:avLst/>
            </a:prstGeom>
          </p:spPr>
        </p:pic>
        <p:pic>
          <p:nvPicPr>
            <p:cNvPr id="23" name="object 24">
              <a:extLst>
                <a:ext uri="{FF2B5EF4-FFF2-40B4-BE49-F238E27FC236}">
                  <a16:creationId xmlns:a16="http://schemas.microsoft.com/office/drawing/2014/main" id="{38BF5C05-3203-3353-0BB5-960F9E01895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18737" y="4407270"/>
              <a:ext cx="67182" cy="134416"/>
            </a:xfrm>
            <a:prstGeom prst="rect">
              <a:avLst/>
            </a:prstGeom>
          </p:spPr>
        </p:pic>
        <p:sp>
          <p:nvSpPr>
            <p:cNvPr id="24" name="object 25">
              <a:extLst>
                <a:ext uri="{FF2B5EF4-FFF2-40B4-BE49-F238E27FC236}">
                  <a16:creationId xmlns:a16="http://schemas.microsoft.com/office/drawing/2014/main" id="{EE63EC31-7DCC-CF3E-763F-10BC1A35590E}"/>
                </a:ext>
              </a:extLst>
            </p:cNvPr>
            <p:cNvSpPr/>
            <p:nvPr/>
          </p:nvSpPr>
          <p:spPr>
            <a:xfrm>
              <a:off x="5181371" y="4577499"/>
              <a:ext cx="669925" cy="511175"/>
            </a:xfrm>
            <a:custGeom>
              <a:avLst/>
              <a:gdLst/>
              <a:ahLst/>
              <a:cxnLst/>
              <a:rect l="l" t="t" r="r" b="b"/>
              <a:pathLst>
                <a:path w="669925" h="511175">
                  <a:moveTo>
                    <a:pt x="601141" y="0"/>
                  </a:moveTo>
                  <a:lnTo>
                    <a:pt x="0" y="0"/>
                  </a:lnTo>
                  <a:lnTo>
                    <a:pt x="0" y="22364"/>
                  </a:lnTo>
                  <a:lnTo>
                    <a:pt x="601141" y="22364"/>
                  </a:lnTo>
                  <a:lnTo>
                    <a:pt x="601141" y="0"/>
                  </a:lnTo>
                  <a:close/>
                </a:path>
                <a:path w="669925" h="511175">
                  <a:moveTo>
                    <a:pt x="669645" y="366610"/>
                  </a:moveTo>
                  <a:lnTo>
                    <a:pt x="662292" y="321144"/>
                  </a:lnTo>
                  <a:lnTo>
                    <a:pt x="647280" y="292150"/>
                  </a:lnTo>
                  <a:lnTo>
                    <a:pt x="647280" y="366610"/>
                  </a:lnTo>
                  <a:lnTo>
                    <a:pt x="637705" y="413905"/>
                  </a:lnTo>
                  <a:lnTo>
                    <a:pt x="611619" y="452577"/>
                  </a:lnTo>
                  <a:lnTo>
                    <a:pt x="572947" y="478663"/>
                  </a:lnTo>
                  <a:lnTo>
                    <a:pt x="525653" y="488238"/>
                  </a:lnTo>
                  <a:lnTo>
                    <a:pt x="478358" y="478663"/>
                  </a:lnTo>
                  <a:lnTo>
                    <a:pt x="439686" y="452577"/>
                  </a:lnTo>
                  <a:lnTo>
                    <a:pt x="413600" y="413905"/>
                  </a:lnTo>
                  <a:lnTo>
                    <a:pt x="404025" y="366610"/>
                  </a:lnTo>
                  <a:lnTo>
                    <a:pt x="413600" y="319316"/>
                  </a:lnTo>
                  <a:lnTo>
                    <a:pt x="439686" y="280644"/>
                  </a:lnTo>
                  <a:lnTo>
                    <a:pt x="478358" y="254558"/>
                  </a:lnTo>
                  <a:lnTo>
                    <a:pt x="525653" y="244983"/>
                  </a:lnTo>
                  <a:lnTo>
                    <a:pt x="572947" y="254558"/>
                  </a:lnTo>
                  <a:lnTo>
                    <a:pt x="611619" y="280644"/>
                  </a:lnTo>
                  <a:lnTo>
                    <a:pt x="637705" y="319316"/>
                  </a:lnTo>
                  <a:lnTo>
                    <a:pt x="647280" y="366610"/>
                  </a:lnTo>
                  <a:lnTo>
                    <a:pt x="647280" y="292150"/>
                  </a:lnTo>
                  <a:lnTo>
                    <a:pt x="641832" y="281622"/>
                  </a:lnTo>
                  <a:lnTo>
                    <a:pt x="610641" y="250431"/>
                  </a:lnTo>
                  <a:lnTo>
                    <a:pt x="600113" y="244983"/>
                  </a:lnTo>
                  <a:lnTo>
                    <a:pt x="571119" y="229971"/>
                  </a:lnTo>
                  <a:lnTo>
                    <a:pt x="525653" y="222618"/>
                  </a:lnTo>
                  <a:lnTo>
                    <a:pt x="480187" y="229971"/>
                  </a:lnTo>
                  <a:lnTo>
                    <a:pt x="440664" y="250431"/>
                  </a:lnTo>
                  <a:lnTo>
                    <a:pt x="409473" y="281622"/>
                  </a:lnTo>
                  <a:lnTo>
                    <a:pt x="389013" y="321144"/>
                  </a:lnTo>
                  <a:lnTo>
                    <a:pt x="381660" y="366610"/>
                  </a:lnTo>
                  <a:lnTo>
                    <a:pt x="389013" y="412076"/>
                  </a:lnTo>
                  <a:lnTo>
                    <a:pt x="409473" y="451599"/>
                  </a:lnTo>
                  <a:lnTo>
                    <a:pt x="440664" y="482790"/>
                  </a:lnTo>
                  <a:lnTo>
                    <a:pt x="480187" y="503250"/>
                  </a:lnTo>
                  <a:lnTo>
                    <a:pt x="525653" y="510603"/>
                  </a:lnTo>
                  <a:lnTo>
                    <a:pt x="571119" y="503250"/>
                  </a:lnTo>
                  <a:lnTo>
                    <a:pt x="600113" y="488238"/>
                  </a:lnTo>
                  <a:lnTo>
                    <a:pt x="610641" y="482790"/>
                  </a:lnTo>
                  <a:lnTo>
                    <a:pt x="641832" y="451599"/>
                  </a:lnTo>
                  <a:lnTo>
                    <a:pt x="662292" y="412076"/>
                  </a:lnTo>
                  <a:lnTo>
                    <a:pt x="669645" y="3666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6">
              <a:extLst>
                <a:ext uri="{FF2B5EF4-FFF2-40B4-BE49-F238E27FC236}">
                  <a16:creationId xmlns:a16="http://schemas.microsoft.com/office/drawing/2014/main" id="{18909C8C-3986-823C-2640-029212F8E82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28411" y="4886990"/>
              <a:ext cx="157238" cy="113042"/>
            </a:xfrm>
            <a:prstGeom prst="rect">
              <a:avLst/>
            </a:prstGeom>
          </p:spPr>
        </p:pic>
        <p:sp>
          <p:nvSpPr>
            <p:cNvPr id="26" name="object 38">
              <a:extLst>
                <a:ext uri="{FF2B5EF4-FFF2-40B4-BE49-F238E27FC236}">
                  <a16:creationId xmlns:a16="http://schemas.microsoft.com/office/drawing/2014/main" id="{FC8E5B76-2281-A9B5-25CE-CDE85FEAA0A1}"/>
                </a:ext>
              </a:extLst>
            </p:cNvPr>
            <p:cNvSpPr/>
            <p:nvPr/>
          </p:nvSpPr>
          <p:spPr>
            <a:xfrm>
              <a:off x="5405188" y="5390653"/>
              <a:ext cx="267970" cy="239395"/>
            </a:xfrm>
            <a:custGeom>
              <a:avLst/>
              <a:gdLst/>
              <a:ahLst/>
              <a:cxnLst/>
              <a:rect l="l" t="t" r="r" b="b"/>
              <a:pathLst>
                <a:path w="267970" h="239395">
                  <a:moveTo>
                    <a:pt x="0" y="0"/>
                  </a:moveTo>
                  <a:lnTo>
                    <a:pt x="0" y="78663"/>
                  </a:lnTo>
                  <a:lnTo>
                    <a:pt x="3572" y="118426"/>
                  </a:lnTo>
                  <a:lnTo>
                    <a:pt x="17622" y="155752"/>
                  </a:lnTo>
                  <a:lnTo>
                    <a:pt x="41553" y="188402"/>
                  </a:lnTo>
                  <a:lnTo>
                    <a:pt x="74764" y="214134"/>
                  </a:lnTo>
                  <a:lnTo>
                    <a:pt x="117919" y="238798"/>
                  </a:lnTo>
                  <a:lnTo>
                    <a:pt x="267868" y="153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7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9">
              <a:extLst>
                <a:ext uri="{FF2B5EF4-FFF2-40B4-BE49-F238E27FC236}">
                  <a16:creationId xmlns:a16="http://schemas.microsoft.com/office/drawing/2014/main" id="{D62BF191-6017-3FBF-DC5E-70649CB51FBC}"/>
                </a:ext>
              </a:extLst>
            </p:cNvPr>
            <p:cNvSpPr/>
            <p:nvPr/>
          </p:nvSpPr>
          <p:spPr>
            <a:xfrm>
              <a:off x="5405192" y="5543752"/>
              <a:ext cx="417830" cy="325120"/>
            </a:xfrm>
            <a:custGeom>
              <a:avLst/>
              <a:gdLst/>
              <a:ahLst/>
              <a:cxnLst/>
              <a:rect l="l" t="t" r="r" b="b"/>
              <a:pathLst>
                <a:path w="417829" h="325120">
                  <a:moveTo>
                    <a:pt x="267868" y="0"/>
                  </a:moveTo>
                  <a:lnTo>
                    <a:pt x="74764" y="110362"/>
                  </a:lnTo>
                  <a:lnTo>
                    <a:pt x="41553" y="136095"/>
                  </a:lnTo>
                  <a:lnTo>
                    <a:pt x="17622" y="168744"/>
                  </a:lnTo>
                  <a:lnTo>
                    <a:pt x="3572" y="206071"/>
                  </a:lnTo>
                  <a:lnTo>
                    <a:pt x="0" y="245833"/>
                  </a:lnTo>
                  <a:lnTo>
                    <a:pt x="0" y="324497"/>
                  </a:lnTo>
                  <a:lnTo>
                    <a:pt x="417804" y="85699"/>
                  </a:lnTo>
                  <a:lnTo>
                    <a:pt x="267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41">
              <a:extLst>
                <a:ext uri="{FF2B5EF4-FFF2-40B4-BE49-F238E27FC236}">
                  <a16:creationId xmlns:a16="http://schemas.microsoft.com/office/drawing/2014/main" id="{A12C8E84-21FF-DDA5-598C-63C8E56A736C}"/>
                </a:ext>
              </a:extLst>
            </p:cNvPr>
            <p:cNvSpPr/>
            <p:nvPr/>
          </p:nvSpPr>
          <p:spPr>
            <a:xfrm>
              <a:off x="232186" y="276722"/>
              <a:ext cx="6261100" cy="840819"/>
            </a:xfrm>
            <a:custGeom>
              <a:avLst/>
              <a:gdLst/>
              <a:ahLst/>
              <a:cxnLst/>
              <a:rect l="l" t="t" r="r" b="b"/>
              <a:pathLst>
                <a:path w="3108325" h="361315">
                  <a:moveTo>
                    <a:pt x="587552" y="0"/>
                  </a:moveTo>
                  <a:lnTo>
                    <a:pt x="537492" y="2527"/>
                  </a:lnTo>
                  <a:lnTo>
                    <a:pt x="488457" y="10003"/>
                  </a:lnTo>
                  <a:lnTo>
                    <a:pt x="440881" y="22266"/>
                  </a:lnTo>
                  <a:lnTo>
                    <a:pt x="395198" y="39157"/>
                  </a:lnTo>
                  <a:lnTo>
                    <a:pt x="351842" y="60514"/>
                  </a:lnTo>
                  <a:lnTo>
                    <a:pt x="311248" y="86178"/>
                  </a:lnTo>
                  <a:lnTo>
                    <a:pt x="273850" y="115989"/>
                  </a:lnTo>
                  <a:lnTo>
                    <a:pt x="0" y="360464"/>
                  </a:lnTo>
                  <a:lnTo>
                    <a:pt x="2521178" y="360972"/>
                  </a:lnTo>
                  <a:lnTo>
                    <a:pt x="2576010" y="357936"/>
                  </a:lnTo>
                  <a:lnTo>
                    <a:pt x="2629560" y="348970"/>
                  </a:lnTo>
                  <a:lnTo>
                    <a:pt x="2681255" y="334286"/>
                  </a:lnTo>
                  <a:lnTo>
                    <a:pt x="2730525" y="314096"/>
                  </a:lnTo>
                  <a:lnTo>
                    <a:pt x="2776797" y="288614"/>
                  </a:lnTo>
                  <a:lnTo>
                    <a:pt x="2819501" y="258051"/>
                  </a:lnTo>
                  <a:lnTo>
                    <a:pt x="3107994" y="495"/>
                  </a:lnTo>
                  <a:lnTo>
                    <a:pt x="587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53">
            <a:extLst>
              <a:ext uri="{FF2B5EF4-FFF2-40B4-BE49-F238E27FC236}">
                <a16:creationId xmlns:a16="http://schemas.microsoft.com/office/drawing/2014/main" id="{6478B355-4E39-A846-5051-764478C6F9E3}"/>
              </a:ext>
            </a:extLst>
          </p:cNvPr>
          <p:cNvSpPr txBox="1"/>
          <p:nvPr/>
        </p:nvSpPr>
        <p:spPr>
          <a:xfrm>
            <a:off x="5194377" y="6411279"/>
            <a:ext cx="14065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0" dirty="0">
                <a:solidFill>
                  <a:srgbClr val="FFFFFF"/>
                </a:solidFill>
                <a:latin typeface="Montserrat Medium"/>
                <a:cs typeface="Montserrat Medium"/>
              </a:rPr>
              <a:t>En</a:t>
            </a:r>
            <a:r>
              <a:rPr sz="1100" b="0" spc="30" dirty="0">
                <a:solidFill>
                  <a:srgbClr val="FFFFFF"/>
                </a:solidFill>
                <a:latin typeface="Montserrat Medium"/>
                <a:cs typeface="Montserrat Medium"/>
              </a:rPr>
              <a:t> </a:t>
            </a:r>
            <a:r>
              <a:rPr sz="1100" b="0" dirty="0">
                <a:solidFill>
                  <a:srgbClr val="FFFFFF"/>
                </a:solidFill>
                <a:latin typeface="Montserrat Medium"/>
                <a:cs typeface="Montserrat Medium"/>
              </a:rPr>
              <a:t>partenariat</a:t>
            </a:r>
            <a:r>
              <a:rPr sz="1100" b="0" spc="30" dirty="0">
                <a:solidFill>
                  <a:srgbClr val="FFFFFF"/>
                </a:solidFill>
                <a:latin typeface="Montserrat Medium"/>
                <a:cs typeface="Montserrat Medium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Montserrat Medium"/>
                <a:cs typeface="Montserrat Medium"/>
              </a:rPr>
              <a:t>avec</a:t>
            </a:r>
            <a:endParaRPr sz="1100" dirty="0">
              <a:latin typeface="Montserrat Medium"/>
              <a:cs typeface="Montserrat Medium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FCB5A37-DFC9-8C8E-A371-C0AAB65F026F}"/>
              </a:ext>
            </a:extLst>
          </p:cNvPr>
          <p:cNvSpPr txBox="1"/>
          <p:nvPr/>
        </p:nvSpPr>
        <p:spPr>
          <a:xfrm>
            <a:off x="1225916" y="367553"/>
            <a:ext cx="5346122" cy="659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180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FORMEZ-VOUS</a:t>
            </a:r>
            <a:r>
              <a:rPr lang="fr-FR" sz="1800" spc="5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 </a:t>
            </a:r>
            <a:r>
              <a:rPr lang="fr-FR" sz="1800" spc="85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ET</a:t>
            </a:r>
            <a:r>
              <a:rPr lang="fr-FR" sz="1800" spc="55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 </a:t>
            </a:r>
            <a:r>
              <a:rPr lang="fr-FR" sz="1800" spc="-1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DÉVELOPPEZ</a:t>
            </a:r>
          </a:p>
          <a:p>
            <a:pPr marL="12700">
              <a:spcBef>
                <a:spcPts val="100"/>
              </a:spcBef>
            </a:pPr>
            <a:r>
              <a:rPr lang="fr-FR" sz="180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VOS</a:t>
            </a:r>
            <a:r>
              <a:rPr lang="fr-FR" sz="1800" spc="25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 </a:t>
            </a:r>
            <a:r>
              <a:rPr lang="fr-FR" sz="180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COMPÉTENCES</a:t>
            </a:r>
            <a:r>
              <a:rPr lang="fr-FR" sz="1800" spc="3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 </a:t>
            </a:r>
            <a:r>
              <a:rPr lang="fr-FR" sz="1800" spc="-7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AVEC</a:t>
            </a:r>
            <a:r>
              <a:rPr lang="fr-FR" sz="1800" spc="3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 </a:t>
            </a:r>
            <a:r>
              <a:rPr lang="fr-FR" sz="1800" spc="-55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LA</a:t>
            </a:r>
            <a:r>
              <a:rPr lang="fr-FR" sz="1800" spc="25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 </a:t>
            </a:r>
            <a:r>
              <a:rPr lang="fr-FR" sz="1800" spc="-2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Palatino Linotype"/>
              </a:rPr>
              <a:t>CMA !</a:t>
            </a:r>
            <a:endParaRPr lang="fr-FR" sz="1800" dirty="0">
              <a:solidFill>
                <a:schemeClr val="bg1"/>
              </a:solidFill>
              <a:latin typeface="Roboto Slab" pitchFamily="2" charset="0"/>
              <a:ea typeface="Roboto Slab" pitchFamily="2" charset="0"/>
              <a:cs typeface="Palatino Linotype"/>
            </a:endParaRPr>
          </a:p>
        </p:txBody>
      </p:sp>
      <p:pic>
        <p:nvPicPr>
          <p:cNvPr id="45" name="Image 44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6FEEF9CF-CFD2-5D28-485A-4F99275BA9D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9" b="15831"/>
          <a:stretch/>
        </p:blipFill>
        <p:spPr>
          <a:xfrm>
            <a:off x="6760139" y="6182998"/>
            <a:ext cx="978041" cy="666732"/>
          </a:xfrm>
          <a:prstGeom prst="rect">
            <a:avLst/>
          </a:prstGeom>
        </p:spPr>
      </p:pic>
      <p:pic>
        <p:nvPicPr>
          <p:cNvPr id="6" name="Image 5" descr="Une image contenant texte, Police, affiche, Graphique&#10;&#10;Description générée automatiquement">
            <a:extLst>
              <a:ext uri="{FF2B5EF4-FFF2-40B4-BE49-F238E27FC236}">
                <a16:creationId xmlns:a16="http://schemas.microsoft.com/office/drawing/2014/main" id="{70FA214F-379A-01E3-FE74-242D1766523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279" y="5599305"/>
            <a:ext cx="1439425" cy="166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54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7">
            <a:extLst>
              <a:ext uri="{FF2B5EF4-FFF2-40B4-BE49-F238E27FC236}">
                <a16:creationId xmlns:a16="http://schemas.microsoft.com/office/drawing/2014/main" id="{ECE7EB1B-DBB6-6E07-3453-7A5EA493022F}"/>
              </a:ext>
            </a:extLst>
          </p:cNvPr>
          <p:cNvSpPr txBox="1"/>
          <p:nvPr/>
        </p:nvSpPr>
        <p:spPr>
          <a:xfrm>
            <a:off x="6263005" y="458049"/>
            <a:ext cx="159829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lang="fr-FR" sz="1300" b="1" dirty="0">
                <a:solidFill>
                  <a:srgbClr val="F04E4C"/>
                </a:solidFill>
                <a:latin typeface="Montserrat Semi Bold"/>
                <a:cs typeface="Montserrat Semi Bold"/>
              </a:rPr>
              <a:t>1</a:t>
            </a:r>
            <a:r>
              <a:rPr lang="fr-FR" sz="1300" b="1" baseline="30000" dirty="0">
                <a:solidFill>
                  <a:srgbClr val="F04E4C"/>
                </a:solidFill>
                <a:latin typeface="Montserrat Semi Bold"/>
                <a:cs typeface="Montserrat Semi Bold"/>
              </a:rPr>
              <a:t>er</a:t>
            </a:r>
            <a:r>
              <a:rPr lang="fr-FR" sz="1300" b="1" dirty="0">
                <a:solidFill>
                  <a:srgbClr val="F04E4C"/>
                </a:solidFill>
                <a:latin typeface="Montserrat Semi Bold"/>
                <a:cs typeface="Montserrat Semi Bold"/>
              </a:rPr>
              <a:t>  </a:t>
            </a:r>
            <a:r>
              <a:rPr sz="1300" b="1" dirty="0">
                <a:solidFill>
                  <a:srgbClr val="F04E4C"/>
                </a:solidFill>
                <a:latin typeface="Montserrat Semi Bold"/>
                <a:cs typeface="Montserrat Semi Bold"/>
              </a:rPr>
              <a:t>semestre</a:t>
            </a:r>
            <a:r>
              <a:rPr sz="1300" b="1" spc="-45" dirty="0">
                <a:solidFill>
                  <a:srgbClr val="F04E4C"/>
                </a:solidFill>
                <a:latin typeface="Montserrat Semi Bold"/>
                <a:cs typeface="Montserrat Semi Bold"/>
              </a:rPr>
              <a:t> </a:t>
            </a:r>
            <a:r>
              <a:rPr sz="1600" b="1" spc="-20" dirty="0">
                <a:solidFill>
                  <a:srgbClr val="F04E4C"/>
                </a:solidFill>
                <a:latin typeface="Montserrat Semi Bold"/>
                <a:cs typeface="Montserrat Semi Bold"/>
              </a:rPr>
              <a:t>202</a:t>
            </a:r>
            <a:r>
              <a:rPr lang="fr-FR" sz="1600" b="1" spc="-20" dirty="0">
                <a:solidFill>
                  <a:srgbClr val="F04E4C"/>
                </a:solidFill>
                <a:latin typeface="Montserrat Semi Bold"/>
                <a:cs typeface="Montserrat Semi Bold"/>
              </a:rPr>
              <a:t>5</a:t>
            </a:r>
            <a:endParaRPr sz="1300" dirty="0">
              <a:latin typeface="Montserrat Semi Bold"/>
              <a:cs typeface="Montserrat Semi Bold"/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2715DDC2-2F44-D282-FF29-419AAA46043E}"/>
              </a:ext>
            </a:extLst>
          </p:cNvPr>
          <p:cNvSpPr txBox="1"/>
          <p:nvPr/>
        </p:nvSpPr>
        <p:spPr>
          <a:xfrm>
            <a:off x="3670300" y="829415"/>
            <a:ext cx="9144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850" b="1" spc="-10" dirty="0">
                <a:solidFill>
                  <a:srgbClr val="FFFFFF"/>
                </a:solidFill>
                <a:latin typeface="Montserrat Extra Bold"/>
                <a:cs typeface="Montserrat Extra Bold"/>
              </a:rPr>
              <a:t>JANVIER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96AFEB5E-E590-3A5A-FF9E-3FA5253F3353}"/>
              </a:ext>
            </a:extLst>
          </p:cNvPr>
          <p:cNvSpPr txBox="1"/>
          <p:nvPr/>
        </p:nvSpPr>
        <p:spPr>
          <a:xfrm>
            <a:off x="5031320" y="833144"/>
            <a:ext cx="17631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1385"/>
              </a:spcBef>
              <a:tabLst>
                <a:tab pos="1224280" algn="l"/>
              </a:tabLst>
            </a:pPr>
            <a:r>
              <a:rPr lang="fr-FR" sz="850" b="1" spc="-20" dirty="0">
                <a:solidFill>
                  <a:srgbClr val="FFFFFF"/>
                </a:solidFill>
                <a:latin typeface="Montserrat Extra Bold"/>
                <a:cs typeface="Montserrat Extra Bold"/>
              </a:rPr>
              <a:t>FEVRIER                                      </a:t>
            </a:r>
            <a:r>
              <a:rPr lang="fr-FR" sz="850" b="1" spc="-10" dirty="0">
                <a:solidFill>
                  <a:srgbClr val="FFFFFF"/>
                </a:solidFill>
                <a:latin typeface="Montserrat Extra Bold"/>
                <a:cs typeface="Montserrat Extra Bold"/>
              </a:rPr>
              <a:t>MARS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8C03BD9-1354-EA9C-2084-98043F4C5D2F}"/>
              </a:ext>
            </a:extLst>
          </p:cNvPr>
          <p:cNvSpPr txBox="1"/>
          <p:nvPr/>
        </p:nvSpPr>
        <p:spPr>
          <a:xfrm>
            <a:off x="7164622" y="831650"/>
            <a:ext cx="849078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850" b="1" spc="-25" dirty="0">
                <a:solidFill>
                  <a:srgbClr val="FFFFFF"/>
                </a:solidFill>
                <a:latin typeface="Montserrat Extra Bold"/>
                <a:cs typeface="Montserrat Extra Bold"/>
              </a:rPr>
              <a:t>AVRIL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51" name="object 10">
            <a:extLst>
              <a:ext uri="{FF2B5EF4-FFF2-40B4-BE49-F238E27FC236}">
                <a16:creationId xmlns:a16="http://schemas.microsoft.com/office/drawing/2014/main" id="{128BCB7C-3AF0-3896-DB95-9018CB70A07E}"/>
              </a:ext>
            </a:extLst>
          </p:cNvPr>
          <p:cNvSpPr txBox="1"/>
          <p:nvPr/>
        </p:nvSpPr>
        <p:spPr>
          <a:xfrm>
            <a:off x="399944" y="1051049"/>
            <a:ext cx="3117952" cy="163226"/>
          </a:xfrm>
          <a:prstGeom prst="rect">
            <a:avLst/>
          </a:prstGeom>
          <a:solidFill>
            <a:srgbClr val="213F5D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02870">
              <a:lnSpc>
                <a:spcPct val="150000"/>
              </a:lnSpc>
              <a:spcBef>
                <a:spcPts val="200"/>
              </a:spcBef>
            </a:pP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CMA</a:t>
            </a:r>
            <a:r>
              <a:rPr lang="fr-FR" sz="700" b="1" spc="-5" dirty="0">
                <a:solidFill>
                  <a:srgbClr val="FFFFFF"/>
                </a:solidFill>
                <a:latin typeface="Montserrat Extra Bold"/>
                <a:cs typeface="Montserrat Extra Bold"/>
              </a:rPr>
              <a:t> </a:t>
            </a: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Aude (11)</a:t>
            </a:r>
            <a:endParaRPr lang="fr-FR" sz="700" dirty="0">
              <a:latin typeface="Montserrat Extra Bold"/>
              <a:cs typeface="Montserrat Extra Bold"/>
            </a:endParaRPr>
          </a:p>
        </p:txBody>
      </p:sp>
      <p:grpSp>
        <p:nvGrpSpPr>
          <p:cNvPr id="54" name="object 14">
            <a:extLst>
              <a:ext uri="{FF2B5EF4-FFF2-40B4-BE49-F238E27FC236}">
                <a16:creationId xmlns:a16="http://schemas.microsoft.com/office/drawing/2014/main" id="{487830C7-C556-E22F-E461-8D6F807CA8A6}"/>
              </a:ext>
            </a:extLst>
          </p:cNvPr>
          <p:cNvGrpSpPr/>
          <p:nvPr/>
        </p:nvGrpSpPr>
        <p:grpSpPr>
          <a:xfrm>
            <a:off x="372596" y="1210564"/>
            <a:ext cx="60960" cy="170180"/>
            <a:chOff x="373499" y="1162090"/>
            <a:chExt cx="60960" cy="170180"/>
          </a:xfrm>
        </p:grpSpPr>
        <p:sp>
          <p:nvSpPr>
            <p:cNvPr id="55" name="object 15">
              <a:extLst>
                <a:ext uri="{FF2B5EF4-FFF2-40B4-BE49-F238E27FC236}">
                  <a16:creationId xmlns:a16="http://schemas.microsoft.com/office/drawing/2014/main" id="{6A3605D7-363F-DC13-E0FE-D813BB3244C5}"/>
                </a:ext>
              </a:extLst>
            </p:cNvPr>
            <p:cNvSpPr/>
            <p:nvPr/>
          </p:nvSpPr>
          <p:spPr>
            <a:xfrm>
              <a:off x="403915" y="1162090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407"/>
                  </a:lnTo>
                </a:path>
              </a:pathLst>
            </a:custGeom>
            <a:ln w="8940">
              <a:solidFill>
                <a:srgbClr val="0334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6">
              <a:extLst>
                <a:ext uri="{FF2B5EF4-FFF2-40B4-BE49-F238E27FC236}">
                  <a16:creationId xmlns:a16="http://schemas.microsoft.com/office/drawing/2014/main" id="{F835ADB9-58B1-D00B-0A32-9F7D6A54425B}"/>
                </a:ext>
              </a:extLst>
            </p:cNvPr>
            <p:cNvSpPr/>
            <p:nvPr/>
          </p:nvSpPr>
          <p:spPr>
            <a:xfrm>
              <a:off x="373499" y="1271074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59" h="60959">
                  <a:moveTo>
                    <a:pt x="30416" y="0"/>
                  </a:moveTo>
                  <a:lnTo>
                    <a:pt x="18575" y="2389"/>
                  </a:lnTo>
                  <a:lnTo>
                    <a:pt x="8907" y="8907"/>
                  </a:lnTo>
                  <a:lnTo>
                    <a:pt x="2389" y="18575"/>
                  </a:lnTo>
                  <a:lnTo>
                    <a:pt x="0" y="30416"/>
                  </a:lnTo>
                  <a:lnTo>
                    <a:pt x="2389" y="42257"/>
                  </a:lnTo>
                  <a:lnTo>
                    <a:pt x="8907" y="51925"/>
                  </a:lnTo>
                  <a:lnTo>
                    <a:pt x="18575" y="58443"/>
                  </a:lnTo>
                  <a:lnTo>
                    <a:pt x="30416" y="60833"/>
                  </a:lnTo>
                  <a:lnTo>
                    <a:pt x="42257" y="58443"/>
                  </a:lnTo>
                  <a:lnTo>
                    <a:pt x="51925" y="51925"/>
                  </a:lnTo>
                  <a:lnTo>
                    <a:pt x="58443" y="42257"/>
                  </a:lnTo>
                  <a:lnTo>
                    <a:pt x="60832" y="30416"/>
                  </a:lnTo>
                  <a:lnTo>
                    <a:pt x="58443" y="18575"/>
                  </a:lnTo>
                  <a:lnTo>
                    <a:pt x="51925" y="8907"/>
                  </a:lnTo>
                  <a:lnTo>
                    <a:pt x="42257" y="2389"/>
                  </a:lnTo>
                  <a:lnTo>
                    <a:pt x="30416" y="0"/>
                  </a:lnTo>
                  <a:close/>
                </a:path>
              </a:pathLst>
            </a:custGeom>
            <a:solidFill>
              <a:srgbClr val="033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51">
            <a:extLst>
              <a:ext uri="{FF2B5EF4-FFF2-40B4-BE49-F238E27FC236}">
                <a16:creationId xmlns:a16="http://schemas.microsoft.com/office/drawing/2014/main" id="{D02AC447-4566-AB1D-B7A1-EB6613AFFB3A}"/>
              </a:ext>
            </a:extLst>
          </p:cNvPr>
          <p:cNvSpPr txBox="1"/>
          <p:nvPr/>
        </p:nvSpPr>
        <p:spPr>
          <a:xfrm>
            <a:off x="470386" y="1259557"/>
            <a:ext cx="1752112" cy="1211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700" b="1" spc="-10" dirty="0">
                <a:solidFill>
                  <a:srgbClr val="231F20"/>
                </a:solidFill>
                <a:latin typeface="Montserrat"/>
                <a:cs typeface="Montserrat"/>
              </a:rPr>
              <a:t>Lézignan-Corbières</a:t>
            </a:r>
            <a:endParaRPr sz="700" dirty="0">
              <a:latin typeface="Montserrat"/>
              <a:cs typeface="Montserrat"/>
            </a:endParaRPr>
          </a:p>
        </p:txBody>
      </p:sp>
      <p:sp>
        <p:nvSpPr>
          <p:cNvPr id="89" name="object 52">
            <a:extLst>
              <a:ext uri="{FF2B5EF4-FFF2-40B4-BE49-F238E27FC236}">
                <a16:creationId xmlns:a16="http://schemas.microsoft.com/office/drawing/2014/main" id="{C40CC99A-ED46-AB97-9A26-D3B3383AC935}"/>
              </a:ext>
            </a:extLst>
          </p:cNvPr>
          <p:cNvSpPr txBox="1"/>
          <p:nvPr/>
        </p:nvSpPr>
        <p:spPr>
          <a:xfrm>
            <a:off x="483085" y="1419225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8-1 - Habilitation électrique B2VL BCL</a:t>
            </a:r>
          </a:p>
        </p:txBody>
      </p:sp>
      <p:sp>
        <p:nvSpPr>
          <p:cNvPr id="90" name="object 53">
            <a:extLst>
              <a:ext uri="{FF2B5EF4-FFF2-40B4-BE49-F238E27FC236}">
                <a16:creationId xmlns:a16="http://schemas.microsoft.com/office/drawing/2014/main" id="{56500512-9518-0017-C303-0BFA30AE09E2}"/>
              </a:ext>
            </a:extLst>
          </p:cNvPr>
          <p:cNvSpPr txBox="1"/>
          <p:nvPr/>
        </p:nvSpPr>
        <p:spPr>
          <a:xfrm>
            <a:off x="483085" y="2028825"/>
            <a:ext cx="3034789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8-2 - Habilitation électrique B2VL BCL - Recyclage</a:t>
            </a:r>
            <a:endParaRPr lang="fr-FR" sz="600" dirty="0">
              <a:latin typeface="Montserrat Light"/>
              <a:cs typeface="Montserrat Light"/>
            </a:endParaRPr>
          </a:p>
        </p:txBody>
      </p:sp>
      <p:sp>
        <p:nvSpPr>
          <p:cNvPr id="96" name="object 2">
            <a:extLst>
              <a:ext uri="{FF2B5EF4-FFF2-40B4-BE49-F238E27FC236}">
                <a16:creationId xmlns:a16="http://schemas.microsoft.com/office/drawing/2014/main" id="{8660C946-EA86-68CA-96AB-8D5F223657FF}"/>
              </a:ext>
            </a:extLst>
          </p:cNvPr>
          <p:cNvSpPr txBox="1">
            <a:spLocks/>
          </p:cNvSpPr>
          <p:nvPr/>
        </p:nvSpPr>
        <p:spPr>
          <a:xfrm>
            <a:off x="399943" y="408087"/>
            <a:ext cx="2919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fr-FR" dirty="0">
                <a:solidFill>
                  <a:srgbClr val="213F5D"/>
                </a:solidFill>
                <a:latin typeface="Montserrat Extra Bold" panose="00000900000000000000" pitchFamily="50" charset="0"/>
              </a:rPr>
              <a:t>PLANNING</a:t>
            </a:r>
            <a:r>
              <a:rPr lang="fr-FR" spc="-95" dirty="0">
                <a:solidFill>
                  <a:srgbClr val="213F5D"/>
                </a:solidFill>
                <a:latin typeface="Montserrat Extra Bold" panose="00000900000000000000" pitchFamily="50" charset="0"/>
              </a:rPr>
              <a:t> </a:t>
            </a:r>
            <a:r>
              <a:rPr lang="fr-FR" spc="-10" dirty="0">
                <a:solidFill>
                  <a:srgbClr val="213F5D"/>
                </a:solidFill>
                <a:latin typeface="Montserrat Extra Bold" panose="00000900000000000000" pitchFamily="50" charset="0"/>
              </a:rPr>
              <a:t>FORMATIONS</a:t>
            </a:r>
          </a:p>
        </p:txBody>
      </p:sp>
      <p:sp>
        <p:nvSpPr>
          <p:cNvPr id="32" name="object 52">
            <a:extLst>
              <a:ext uri="{FF2B5EF4-FFF2-40B4-BE49-F238E27FC236}">
                <a16:creationId xmlns:a16="http://schemas.microsoft.com/office/drawing/2014/main" id="{FBB94D5E-FC4B-CF03-FC26-FCB564D24F8C}"/>
              </a:ext>
            </a:extLst>
          </p:cNvPr>
          <p:cNvSpPr txBox="1"/>
          <p:nvPr/>
        </p:nvSpPr>
        <p:spPr>
          <a:xfrm>
            <a:off x="483085" y="1622126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8-1 - Habilitation électrique B2VL BCL</a:t>
            </a:r>
          </a:p>
        </p:txBody>
      </p:sp>
      <p:sp>
        <p:nvSpPr>
          <p:cNvPr id="50" name="object 53">
            <a:extLst>
              <a:ext uri="{FF2B5EF4-FFF2-40B4-BE49-F238E27FC236}">
                <a16:creationId xmlns:a16="http://schemas.microsoft.com/office/drawing/2014/main" id="{F156FFA5-C920-696C-B231-F602D150C1F8}"/>
              </a:ext>
            </a:extLst>
          </p:cNvPr>
          <p:cNvSpPr txBox="1"/>
          <p:nvPr/>
        </p:nvSpPr>
        <p:spPr>
          <a:xfrm>
            <a:off x="483085" y="2231726"/>
            <a:ext cx="3034789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8-2 - Habilitation électrique B2VL BCL - Recyclage</a:t>
            </a:r>
            <a:endParaRPr lang="fr-FR" sz="600" dirty="0">
              <a:latin typeface="Montserrat Light"/>
              <a:cs typeface="Montserrat Light"/>
            </a:endParaRPr>
          </a:p>
        </p:txBody>
      </p:sp>
      <p:sp>
        <p:nvSpPr>
          <p:cNvPr id="100" name="object 53">
            <a:extLst>
              <a:ext uri="{FF2B5EF4-FFF2-40B4-BE49-F238E27FC236}">
                <a16:creationId xmlns:a16="http://schemas.microsoft.com/office/drawing/2014/main" id="{F66115D7-5B4E-A119-DDE9-3DD1E6A4B9BF}"/>
              </a:ext>
            </a:extLst>
          </p:cNvPr>
          <p:cNvSpPr txBox="1"/>
          <p:nvPr/>
        </p:nvSpPr>
        <p:spPr>
          <a:xfrm>
            <a:off x="483085" y="2434628"/>
            <a:ext cx="3034789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8-2 - Habilitation électrique B2VL BCL - Recyclage</a:t>
            </a:r>
            <a:endParaRPr lang="fr-FR" sz="600" dirty="0">
              <a:latin typeface="Montserrat Light"/>
              <a:cs typeface="Montserrat Light"/>
            </a:endParaRP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DAC6C6FA-DB31-4F4C-5531-26B4D78112CE}"/>
              </a:ext>
            </a:extLst>
          </p:cNvPr>
          <p:cNvSpPr txBox="1"/>
          <p:nvPr/>
        </p:nvSpPr>
        <p:spPr>
          <a:xfrm>
            <a:off x="419938" y="3811728"/>
            <a:ext cx="3117952" cy="163226"/>
          </a:xfrm>
          <a:prstGeom prst="rect">
            <a:avLst/>
          </a:prstGeom>
          <a:solidFill>
            <a:srgbClr val="213F5D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02870">
              <a:lnSpc>
                <a:spcPct val="150000"/>
              </a:lnSpc>
              <a:spcBef>
                <a:spcPts val="200"/>
              </a:spcBef>
            </a:pP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CMA</a:t>
            </a:r>
            <a:r>
              <a:rPr lang="fr-FR" sz="700" b="1" spc="-5" dirty="0">
                <a:solidFill>
                  <a:srgbClr val="FFFFFF"/>
                </a:solidFill>
                <a:latin typeface="Montserrat Extra Bold"/>
                <a:cs typeface="Montserrat Extra Bold"/>
              </a:rPr>
              <a:t> </a:t>
            </a: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Gers (32)</a:t>
            </a:r>
            <a:endParaRPr lang="fr-FR" sz="700" dirty="0">
              <a:latin typeface="Montserrat Extra Bold"/>
              <a:cs typeface="Montserrat Extra Bold"/>
            </a:endParaRPr>
          </a:p>
        </p:txBody>
      </p:sp>
      <p:grpSp>
        <p:nvGrpSpPr>
          <p:cNvPr id="9" name="object 14">
            <a:extLst>
              <a:ext uri="{FF2B5EF4-FFF2-40B4-BE49-F238E27FC236}">
                <a16:creationId xmlns:a16="http://schemas.microsoft.com/office/drawing/2014/main" id="{0CE18408-26DE-48B7-3F08-6AD1060B815F}"/>
              </a:ext>
            </a:extLst>
          </p:cNvPr>
          <p:cNvGrpSpPr/>
          <p:nvPr/>
        </p:nvGrpSpPr>
        <p:grpSpPr>
          <a:xfrm>
            <a:off x="392590" y="3971243"/>
            <a:ext cx="60960" cy="170180"/>
            <a:chOff x="373499" y="1162090"/>
            <a:chExt cx="60960" cy="170180"/>
          </a:xfrm>
        </p:grpSpPr>
        <p:sp>
          <p:nvSpPr>
            <p:cNvPr id="10" name="object 15">
              <a:extLst>
                <a:ext uri="{FF2B5EF4-FFF2-40B4-BE49-F238E27FC236}">
                  <a16:creationId xmlns:a16="http://schemas.microsoft.com/office/drawing/2014/main" id="{01A4FD8C-BF69-C9D4-32E4-D8A53533DFA4}"/>
                </a:ext>
              </a:extLst>
            </p:cNvPr>
            <p:cNvSpPr/>
            <p:nvPr/>
          </p:nvSpPr>
          <p:spPr>
            <a:xfrm>
              <a:off x="403915" y="1162090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407"/>
                  </a:lnTo>
                </a:path>
              </a:pathLst>
            </a:custGeom>
            <a:ln w="8940">
              <a:solidFill>
                <a:srgbClr val="0334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6">
              <a:extLst>
                <a:ext uri="{FF2B5EF4-FFF2-40B4-BE49-F238E27FC236}">
                  <a16:creationId xmlns:a16="http://schemas.microsoft.com/office/drawing/2014/main" id="{E3603EBF-5373-3C95-E278-284FDFB13DAC}"/>
                </a:ext>
              </a:extLst>
            </p:cNvPr>
            <p:cNvSpPr/>
            <p:nvPr/>
          </p:nvSpPr>
          <p:spPr>
            <a:xfrm>
              <a:off x="373499" y="1271074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59" h="60959">
                  <a:moveTo>
                    <a:pt x="30416" y="0"/>
                  </a:moveTo>
                  <a:lnTo>
                    <a:pt x="18575" y="2389"/>
                  </a:lnTo>
                  <a:lnTo>
                    <a:pt x="8907" y="8907"/>
                  </a:lnTo>
                  <a:lnTo>
                    <a:pt x="2389" y="18575"/>
                  </a:lnTo>
                  <a:lnTo>
                    <a:pt x="0" y="30416"/>
                  </a:lnTo>
                  <a:lnTo>
                    <a:pt x="2389" y="42257"/>
                  </a:lnTo>
                  <a:lnTo>
                    <a:pt x="8907" y="51925"/>
                  </a:lnTo>
                  <a:lnTo>
                    <a:pt x="18575" y="58443"/>
                  </a:lnTo>
                  <a:lnTo>
                    <a:pt x="30416" y="60833"/>
                  </a:lnTo>
                  <a:lnTo>
                    <a:pt x="42257" y="58443"/>
                  </a:lnTo>
                  <a:lnTo>
                    <a:pt x="51925" y="51925"/>
                  </a:lnTo>
                  <a:lnTo>
                    <a:pt x="58443" y="42257"/>
                  </a:lnTo>
                  <a:lnTo>
                    <a:pt x="60832" y="30416"/>
                  </a:lnTo>
                  <a:lnTo>
                    <a:pt x="58443" y="18575"/>
                  </a:lnTo>
                  <a:lnTo>
                    <a:pt x="51925" y="8907"/>
                  </a:lnTo>
                  <a:lnTo>
                    <a:pt x="42257" y="2389"/>
                  </a:lnTo>
                  <a:lnTo>
                    <a:pt x="30416" y="0"/>
                  </a:lnTo>
                  <a:close/>
                </a:path>
              </a:pathLst>
            </a:custGeom>
            <a:solidFill>
              <a:srgbClr val="033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51">
            <a:extLst>
              <a:ext uri="{FF2B5EF4-FFF2-40B4-BE49-F238E27FC236}">
                <a16:creationId xmlns:a16="http://schemas.microsoft.com/office/drawing/2014/main" id="{C232B21A-2969-35F9-3C46-D26A307F6A1D}"/>
              </a:ext>
            </a:extLst>
          </p:cNvPr>
          <p:cNvSpPr txBox="1"/>
          <p:nvPr/>
        </p:nvSpPr>
        <p:spPr>
          <a:xfrm>
            <a:off x="490380" y="4020236"/>
            <a:ext cx="1752112" cy="1211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700" b="1" spc="-10" dirty="0">
                <a:solidFill>
                  <a:srgbClr val="231F20"/>
                </a:solidFill>
                <a:latin typeface="Montserrat"/>
                <a:cs typeface="Montserrat"/>
              </a:rPr>
              <a:t>Auch</a:t>
            </a:r>
            <a:endParaRPr sz="700" dirty="0">
              <a:latin typeface="Montserrat"/>
              <a:cs typeface="Montserrat"/>
            </a:endParaRPr>
          </a:p>
        </p:txBody>
      </p:sp>
      <p:sp>
        <p:nvSpPr>
          <p:cNvPr id="15" name="object 52">
            <a:extLst>
              <a:ext uri="{FF2B5EF4-FFF2-40B4-BE49-F238E27FC236}">
                <a16:creationId xmlns:a16="http://schemas.microsoft.com/office/drawing/2014/main" id="{ED956083-38D4-B1F7-FBD7-385DAD1603D9}"/>
              </a:ext>
            </a:extLst>
          </p:cNvPr>
          <p:cNvSpPr txBox="1"/>
          <p:nvPr/>
        </p:nvSpPr>
        <p:spPr>
          <a:xfrm>
            <a:off x="503080" y="4179904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8-1 - Habilitation électrique B2VL BCL</a:t>
            </a:r>
          </a:p>
        </p:txBody>
      </p:sp>
      <p:sp>
        <p:nvSpPr>
          <p:cNvPr id="16" name="object 53">
            <a:extLst>
              <a:ext uri="{FF2B5EF4-FFF2-40B4-BE49-F238E27FC236}">
                <a16:creationId xmlns:a16="http://schemas.microsoft.com/office/drawing/2014/main" id="{E3F1E4A2-C9E3-964E-11A1-3ACD45CD68A4}"/>
              </a:ext>
            </a:extLst>
          </p:cNvPr>
          <p:cNvSpPr txBox="1"/>
          <p:nvPr/>
        </p:nvSpPr>
        <p:spPr>
          <a:xfrm>
            <a:off x="500539" y="4391962"/>
            <a:ext cx="3034789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8-2 - Habilitation électrique B2VL BCL - Recyclage</a:t>
            </a:r>
            <a:endParaRPr lang="fr-FR" sz="600" dirty="0">
              <a:latin typeface="Montserrat Light"/>
              <a:cs typeface="Montserrat Light"/>
            </a:endParaRPr>
          </a:p>
        </p:txBody>
      </p:sp>
      <p:sp>
        <p:nvSpPr>
          <p:cNvPr id="144" name="object 10">
            <a:extLst>
              <a:ext uri="{FF2B5EF4-FFF2-40B4-BE49-F238E27FC236}">
                <a16:creationId xmlns:a16="http://schemas.microsoft.com/office/drawing/2014/main" id="{06CBC116-38B1-BDD3-CAA2-2C84F7AFFD93}"/>
              </a:ext>
            </a:extLst>
          </p:cNvPr>
          <p:cNvSpPr txBox="1"/>
          <p:nvPr/>
        </p:nvSpPr>
        <p:spPr>
          <a:xfrm>
            <a:off x="419938" y="6262509"/>
            <a:ext cx="3117952" cy="163226"/>
          </a:xfrm>
          <a:prstGeom prst="rect">
            <a:avLst/>
          </a:prstGeom>
          <a:solidFill>
            <a:srgbClr val="213F5D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02870">
              <a:lnSpc>
                <a:spcPct val="150000"/>
              </a:lnSpc>
              <a:spcBef>
                <a:spcPts val="200"/>
              </a:spcBef>
            </a:pP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CMA</a:t>
            </a:r>
            <a:r>
              <a:rPr lang="fr-FR" sz="700" b="1" spc="-5" dirty="0">
                <a:solidFill>
                  <a:srgbClr val="FFFFFF"/>
                </a:solidFill>
                <a:latin typeface="Montserrat Extra Bold"/>
                <a:cs typeface="Montserrat Extra Bold"/>
              </a:rPr>
              <a:t> </a:t>
            </a: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Lozère (48)</a:t>
            </a:r>
            <a:endParaRPr lang="fr-FR" sz="700" dirty="0">
              <a:latin typeface="Montserrat Extra Bold"/>
              <a:cs typeface="Montserrat Extra Bold"/>
            </a:endParaRPr>
          </a:p>
        </p:txBody>
      </p:sp>
      <p:grpSp>
        <p:nvGrpSpPr>
          <p:cNvPr id="145" name="object 14">
            <a:extLst>
              <a:ext uri="{FF2B5EF4-FFF2-40B4-BE49-F238E27FC236}">
                <a16:creationId xmlns:a16="http://schemas.microsoft.com/office/drawing/2014/main" id="{6F391968-3C98-560E-84C3-8FE3B3AB485A}"/>
              </a:ext>
            </a:extLst>
          </p:cNvPr>
          <p:cNvGrpSpPr/>
          <p:nvPr/>
        </p:nvGrpSpPr>
        <p:grpSpPr>
          <a:xfrm>
            <a:off x="392590" y="6422024"/>
            <a:ext cx="60960" cy="170180"/>
            <a:chOff x="373499" y="1162090"/>
            <a:chExt cx="60960" cy="170180"/>
          </a:xfrm>
        </p:grpSpPr>
        <p:sp>
          <p:nvSpPr>
            <p:cNvPr id="146" name="object 15">
              <a:extLst>
                <a:ext uri="{FF2B5EF4-FFF2-40B4-BE49-F238E27FC236}">
                  <a16:creationId xmlns:a16="http://schemas.microsoft.com/office/drawing/2014/main" id="{B100E2DE-FD07-DD99-2322-21888BF76C58}"/>
                </a:ext>
              </a:extLst>
            </p:cNvPr>
            <p:cNvSpPr/>
            <p:nvPr/>
          </p:nvSpPr>
          <p:spPr>
            <a:xfrm>
              <a:off x="403915" y="1162090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407"/>
                  </a:lnTo>
                </a:path>
              </a:pathLst>
            </a:custGeom>
            <a:ln w="8940">
              <a:solidFill>
                <a:srgbClr val="0334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6">
              <a:extLst>
                <a:ext uri="{FF2B5EF4-FFF2-40B4-BE49-F238E27FC236}">
                  <a16:creationId xmlns:a16="http://schemas.microsoft.com/office/drawing/2014/main" id="{45DCDDDE-DCB4-35E2-B712-EF1B4D229D4A}"/>
                </a:ext>
              </a:extLst>
            </p:cNvPr>
            <p:cNvSpPr/>
            <p:nvPr/>
          </p:nvSpPr>
          <p:spPr>
            <a:xfrm>
              <a:off x="373499" y="1271074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59" h="60959">
                  <a:moveTo>
                    <a:pt x="30416" y="0"/>
                  </a:moveTo>
                  <a:lnTo>
                    <a:pt x="18575" y="2389"/>
                  </a:lnTo>
                  <a:lnTo>
                    <a:pt x="8907" y="8907"/>
                  </a:lnTo>
                  <a:lnTo>
                    <a:pt x="2389" y="18575"/>
                  </a:lnTo>
                  <a:lnTo>
                    <a:pt x="0" y="30416"/>
                  </a:lnTo>
                  <a:lnTo>
                    <a:pt x="2389" y="42257"/>
                  </a:lnTo>
                  <a:lnTo>
                    <a:pt x="8907" y="51925"/>
                  </a:lnTo>
                  <a:lnTo>
                    <a:pt x="18575" y="58443"/>
                  </a:lnTo>
                  <a:lnTo>
                    <a:pt x="30416" y="60833"/>
                  </a:lnTo>
                  <a:lnTo>
                    <a:pt x="42257" y="58443"/>
                  </a:lnTo>
                  <a:lnTo>
                    <a:pt x="51925" y="51925"/>
                  </a:lnTo>
                  <a:lnTo>
                    <a:pt x="58443" y="42257"/>
                  </a:lnTo>
                  <a:lnTo>
                    <a:pt x="60832" y="30416"/>
                  </a:lnTo>
                  <a:lnTo>
                    <a:pt x="58443" y="18575"/>
                  </a:lnTo>
                  <a:lnTo>
                    <a:pt x="51925" y="8907"/>
                  </a:lnTo>
                  <a:lnTo>
                    <a:pt x="42257" y="2389"/>
                  </a:lnTo>
                  <a:lnTo>
                    <a:pt x="30416" y="0"/>
                  </a:lnTo>
                  <a:close/>
                </a:path>
              </a:pathLst>
            </a:custGeom>
            <a:solidFill>
              <a:srgbClr val="033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0" name="object 51">
            <a:extLst>
              <a:ext uri="{FF2B5EF4-FFF2-40B4-BE49-F238E27FC236}">
                <a16:creationId xmlns:a16="http://schemas.microsoft.com/office/drawing/2014/main" id="{5798D11A-6C01-AF77-86F7-BBE76C0CE5B6}"/>
              </a:ext>
            </a:extLst>
          </p:cNvPr>
          <p:cNvSpPr txBox="1"/>
          <p:nvPr/>
        </p:nvSpPr>
        <p:spPr>
          <a:xfrm>
            <a:off x="490380" y="6471017"/>
            <a:ext cx="1752112" cy="1211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700" b="1" spc="-10" dirty="0">
                <a:solidFill>
                  <a:srgbClr val="231F20"/>
                </a:solidFill>
                <a:latin typeface="Montserrat"/>
                <a:cs typeface="Montserrat"/>
              </a:rPr>
              <a:t>Mende</a:t>
            </a:r>
            <a:endParaRPr sz="700" dirty="0">
              <a:latin typeface="Montserrat"/>
              <a:cs typeface="Montserrat"/>
            </a:endParaRPr>
          </a:p>
        </p:txBody>
      </p:sp>
      <p:sp>
        <p:nvSpPr>
          <p:cNvPr id="151" name="object 52">
            <a:extLst>
              <a:ext uri="{FF2B5EF4-FFF2-40B4-BE49-F238E27FC236}">
                <a16:creationId xmlns:a16="http://schemas.microsoft.com/office/drawing/2014/main" id="{48A7BF5C-1C86-9F06-6895-B3D058F7A49F}"/>
              </a:ext>
            </a:extLst>
          </p:cNvPr>
          <p:cNvSpPr txBox="1"/>
          <p:nvPr/>
        </p:nvSpPr>
        <p:spPr>
          <a:xfrm>
            <a:off x="503080" y="6630685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8-1 - Habilitation électrique B2VL BCL</a:t>
            </a:r>
          </a:p>
        </p:txBody>
      </p:sp>
      <p:sp>
        <p:nvSpPr>
          <p:cNvPr id="152" name="object 53">
            <a:extLst>
              <a:ext uri="{FF2B5EF4-FFF2-40B4-BE49-F238E27FC236}">
                <a16:creationId xmlns:a16="http://schemas.microsoft.com/office/drawing/2014/main" id="{B6C6985B-6B55-175B-E5C8-4588CAC77EBE}"/>
              </a:ext>
            </a:extLst>
          </p:cNvPr>
          <p:cNvSpPr txBox="1"/>
          <p:nvPr/>
        </p:nvSpPr>
        <p:spPr>
          <a:xfrm>
            <a:off x="500539" y="6843712"/>
            <a:ext cx="3034789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8-2 - Habilitation électrique B2VL BCL - Recyclage</a:t>
            </a:r>
            <a:endParaRPr lang="fr-FR" sz="600" dirty="0">
              <a:latin typeface="Montserrat Light"/>
              <a:cs typeface="Montserrat Light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72649C93-9D3C-C9CF-7815-DB57A3F3EDB4}"/>
              </a:ext>
            </a:extLst>
          </p:cNvPr>
          <p:cNvSpPr txBox="1"/>
          <p:nvPr/>
        </p:nvSpPr>
        <p:spPr>
          <a:xfrm>
            <a:off x="8318500" y="841233"/>
            <a:ext cx="849078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850" b="1" spc="-25" dirty="0">
                <a:solidFill>
                  <a:srgbClr val="FFFFFF"/>
                </a:solidFill>
                <a:latin typeface="Montserrat Extra Bold"/>
                <a:cs typeface="Montserrat Extra Bold"/>
              </a:rPr>
              <a:t>MAI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14CA71BB-172F-F68B-F5C1-C2FE9B30E012}"/>
              </a:ext>
            </a:extLst>
          </p:cNvPr>
          <p:cNvSpPr txBox="1"/>
          <p:nvPr/>
        </p:nvSpPr>
        <p:spPr>
          <a:xfrm>
            <a:off x="9437329" y="841232"/>
            <a:ext cx="849078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850" b="1" spc="-25" dirty="0">
                <a:solidFill>
                  <a:srgbClr val="FFFFFF"/>
                </a:solidFill>
                <a:latin typeface="Montserrat Extra Bold"/>
                <a:cs typeface="Montserrat Extra Bold"/>
              </a:rPr>
              <a:t>JUIN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13" name="object 52">
            <a:extLst>
              <a:ext uri="{FF2B5EF4-FFF2-40B4-BE49-F238E27FC236}">
                <a16:creationId xmlns:a16="http://schemas.microsoft.com/office/drawing/2014/main" id="{3308BB06-9CDE-F091-9E3C-65EEB0FDA4F2}"/>
              </a:ext>
            </a:extLst>
          </p:cNvPr>
          <p:cNvSpPr txBox="1"/>
          <p:nvPr/>
        </p:nvSpPr>
        <p:spPr>
          <a:xfrm>
            <a:off x="483085" y="1825027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8-1 - Habilitation électrique B2VL BCL</a:t>
            </a: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8B4188AA-3B97-C258-17CC-28522EF3D8F7}"/>
              </a:ext>
            </a:extLst>
          </p:cNvPr>
          <p:cNvSpPr/>
          <p:nvPr/>
        </p:nvSpPr>
        <p:spPr>
          <a:xfrm>
            <a:off x="3517877" y="1471134"/>
            <a:ext cx="137220" cy="45719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CA944FB-DEC0-71A3-3DFB-FC30A54421DB}"/>
              </a:ext>
            </a:extLst>
          </p:cNvPr>
          <p:cNvGrpSpPr/>
          <p:nvPr/>
        </p:nvGrpSpPr>
        <p:grpSpPr>
          <a:xfrm>
            <a:off x="3655097" y="1380508"/>
            <a:ext cx="1009891" cy="183515"/>
            <a:chOff x="5956546" y="1344505"/>
            <a:chExt cx="1009891" cy="183515"/>
          </a:xfrm>
        </p:grpSpPr>
        <p:sp>
          <p:nvSpPr>
            <p:cNvPr id="20" name="object 11">
              <a:extLst>
                <a:ext uri="{FF2B5EF4-FFF2-40B4-BE49-F238E27FC236}">
                  <a16:creationId xmlns:a16="http://schemas.microsoft.com/office/drawing/2014/main" id="{87637173-3284-1E64-AF1A-B6308E7C7D6D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">
              <a:extLst>
                <a:ext uri="{FF2B5EF4-FFF2-40B4-BE49-F238E27FC236}">
                  <a16:creationId xmlns:a16="http://schemas.microsoft.com/office/drawing/2014/main" id="{B3762D19-B687-5978-57F5-EF857778D4BB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13</a:t>
              </a:r>
              <a:r>
                <a:rPr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et</a:t>
              </a:r>
              <a:r>
                <a:rPr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M</a:t>
              </a: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ar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.</a:t>
              </a:r>
              <a:r>
                <a:rPr sz="600" b="0" spc="-1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14</a:t>
              </a:r>
              <a:r>
                <a:rPr sz="600" b="1" spc="5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janv.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22" name="object 17">
            <a:extLst>
              <a:ext uri="{FF2B5EF4-FFF2-40B4-BE49-F238E27FC236}">
                <a16:creationId xmlns:a16="http://schemas.microsoft.com/office/drawing/2014/main" id="{8B5CE7E1-0593-44CD-0250-4C269ECADC91}"/>
              </a:ext>
            </a:extLst>
          </p:cNvPr>
          <p:cNvSpPr/>
          <p:nvPr/>
        </p:nvSpPr>
        <p:spPr>
          <a:xfrm>
            <a:off x="3517874" y="1667539"/>
            <a:ext cx="3600026" cy="57156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47D9C30-9CCA-9B5B-B3F8-DD705F015C93}"/>
              </a:ext>
            </a:extLst>
          </p:cNvPr>
          <p:cNvGrpSpPr/>
          <p:nvPr/>
        </p:nvGrpSpPr>
        <p:grpSpPr>
          <a:xfrm>
            <a:off x="7117900" y="1580061"/>
            <a:ext cx="972000" cy="183515"/>
            <a:chOff x="5956547" y="1344505"/>
            <a:chExt cx="1009890" cy="183515"/>
          </a:xfrm>
        </p:grpSpPr>
        <p:sp>
          <p:nvSpPr>
            <p:cNvPr id="24" name="object 11">
              <a:extLst>
                <a:ext uri="{FF2B5EF4-FFF2-40B4-BE49-F238E27FC236}">
                  <a16:creationId xmlns:a16="http://schemas.microsoft.com/office/drawing/2014/main" id="{7476D7FF-37FC-09FC-3CFD-5FCED4C64F56}"/>
                </a:ext>
              </a:extLst>
            </p:cNvPr>
            <p:cNvSpPr/>
            <p:nvPr/>
          </p:nvSpPr>
          <p:spPr>
            <a:xfrm>
              <a:off x="5956547" y="1344505"/>
              <a:ext cx="1009890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2">
              <a:extLst>
                <a:ext uri="{FF2B5EF4-FFF2-40B4-BE49-F238E27FC236}">
                  <a16:creationId xmlns:a16="http://schemas.microsoft.com/office/drawing/2014/main" id="{2D354C86-5A5A-A6EE-CDD6-7DA46F724480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28</a:t>
              </a:r>
              <a:r>
                <a:rPr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et</a:t>
              </a:r>
              <a:r>
                <a:rPr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M</a:t>
              </a: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ar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.</a:t>
              </a:r>
              <a:r>
                <a:rPr sz="600" b="0" spc="-1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29</a:t>
              </a:r>
              <a:r>
                <a:rPr sz="600" b="1" spc="5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avr.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36" name="object 17">
            <a:extLst>
              <a:ext uri="{FF2B5EF4-FFF2-40B4-BE49-F238E27FC236}">
                <a16:creationId xmlns:a16="http://schemas.microsoft.com/office/drawing/2014/main" id="{643CC9BD-6CBC-289D-EE2E-D3BA23DB54C6}"/>
              </a:ext>
            </a:extLst>
          </p:cNvPr>
          <p:cNvSpPr/>
          <p:nvPr/>
        </p:nvSpPr>
        <p:spPr>
          <a:xfrm>
            <a:off x="3522628" y="1877217"/>
            <a:ext cx="4738271" cy="71102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9DA9922-2695-780F-52DB-33CA15B5956F}"/>
              </a:ext>
            </a:extLst>
          </p:cNvPr>
          <p:cNvGrpSpPr/>
          <p:nvPr/>
        </p:nvGrpSpPr>
        <p:grpSpPr>
          <a:xfrm>
            <a:off x="8260900" y="1785459"/>
            <a:ext cx="972000" cy="183515"/>
            <a:chOff x="5956547" y="1344505"/>
            <a:chExt cx="1009890" cy="183515"/>
          </a:xfrm>
        </p:grpSpPr>
        <p:sp>
          <p:nvSpPr>
            <p:cNvPr id="38" name="object 11">
              <a:extLst>
                <a:ext uri="{FF2B5EF4-FFF2-40B4-BE49-F238E27FC236}">
                  <a16:creationId xmlns:a16="http://schemas.microsoft.com/office/drawing/2014/main" id="{930B5945-2557-24A4-2C58-B7132DD80E1C}"/>
                </a:ext>
              </a:extLst>
            </p:cNvPr>
            <p:cNvSpPr/>
            <p:nvPr/>
          </p:nvSpPr>
          <p:spPr>
            <a:xfrm>
              <a:off x="5956547" y="1344505"/>
              <a:ext cx="1009890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2">
              <a:extLst>
                <a:ext uri="{FF2B5EF4-FFF2-40B4-BE49-F238E27FC236}">
                  <a16:creationId xmlns:a16="http://schemas.microsoft.com/office/drawing/2014/main" id="{02C7B5AC-DC1F-C97B-5963-E056CDF48EFF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26</a:t>
              </a:r>
              <a:r>
                <a:rPr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et</a:t>
              </a:r>
              <a:r>
                <a:rPr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M</a:t>
              </a: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ar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.</a:t>
              </a:r>
              <a:r>
                <a:rPr sz="600" b="0" spc="-1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27</a:t>
              </a:r>
              <a:r>
                <a:rPr sz="600" b="1" spc="5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mai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40" name="object 17">
            <a:extLst>
              <a:ext uri="{FF2B5EF4-FFF2-40B4-BE49-F238E27FC236}">
                <a16:creationId xmlns:a16="http://schemas.microsoft.com/office/drawing/2014/main" id="{9911FAE8-3061-B628-A02E-421267E2D810}"/>
              </a:ext>
            </a:extLst>
          </p:cNvPr>
          <p:cNvSpPr/>
          <p:nvPr/>
        </p:nvSpPr>
        <p:spPr>
          <a:xfrm>
            <a:off x="3525168" y="2080884"/>
            <a:ext cx="2431131" cy="45719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D610FE32-6E95-1C31-4653-6EA9852BA2BF}"/>
              </a:ext>
            </a:extLst>
          </p:cNvPr>
          <p:cNvGrpSpPr/>
          <p:nvPr/>
        </p:nvGrpSpPr>
        <p:grpSpPr>
          <a:xfrm>
            <a:off x="5956300" y="1990784"/>
            <a:ext cx="1009891" cy="183515"/>
            <a:chOff x="5956546" y="1344505"/>
            <a:chExt cx="1009891" cy="183515"/>
          </a:xfrm>
        </p:grpSpPr>
        <p:sp>
          <p:nvSpPr>
            <p:cNvPr id="42" name="object 11">
              <a:extLst>
                <a:ext uri="{FF2B5EF4-FFF2-40B4-BE49-F238E27FC236}">
                  <a16:creationId xmlns:a16="http://schemas.microsoft.com/office/drawing/2014/main" id="{9693A175-8A0C-1CDC-F89D-66920EA02E2B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2">
              <a:extLst>
                <a:ext uri="{FF2B5EF4-FFF2-40B4-BE49-F238E27FC236}">
                  <a16:creationId xmlns:a16="http://schemas.microsoft.com/office/drawing/2014/main" id="{CD64DB8B-47F0-E1FD-1BD6-F41C313B673D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24</a:t>
              </a:r>
              <a:r>
                <a:rPr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mars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44" name="object 17">
            <a:extLst>
              <a:ext uri="{FF2B5EF4-FFF2-40B4-BE49-F238E27FC236}">
                <a16:creationId xmlns:a16="http://schemas.microsoft.com/office/drawing/2014/main" id="{F21E0C5C-0B28-BAF5-F8C8-569FD310D525}"/>
              </a:ext>
            </a:extLst>
          </p:cNvPr>
          <p:cNvSpPr/>
          <p:nvPr/>
        </p:nvSpPr>
        <p:spPr>
          <a:xfrm>
            <a:off x="3525168" y="2284725"/>
            <a:ext cx="2431131" cy="45719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C7B83E00-DD1E-2307-A64E-456DA896D8FD}"/>
              </a:ext>
            </a:extLst>
          </p:cNvPr>
          <p:cNvGrpSpPr/>
          <p:nvPr/>
        </p:nvGrpSpPr>
        <p:grpSpPr>
          <a:xfrm>
            <a:off x="5956300" y="2194625"/>
            <a:ext cx="1009891" cy="183515"/>
            <a:chOff x="5956546" y="1344505"/>
            <a:chExt cx="1009891" cy="183515"/>
          </a:xfrm>
        </p:grpSpPr>
        <p:sp>
          <p:nvSpPr>
            <p:cNvPr id="62" name="object 11">
              <a:extLst>
                <a:ext uri="{FF2B5EF4-FFF2-40B4-BE49-F238E27FC236}">
                  <a16:creationId xmlns:a16="http://schemas.microsoft.com/office/drawing/2014/main" id="{FC720CCC-0CEE-67E0-2A3E-788D6A5DBFDB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12">
              <a:extLst>
                <a:ext uri="{FF2B5EF4-FFF2-40B4-BE49-F238E27FC236}">
                  <a16:creationId xmlns:a16="http://schemas.microsoft.com/office/drawing/2014/main" id="{FC64A24A-C32A-629E-10D6-E100B9E34760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Mar.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25</a:t>
              </a:r>
              <a:r>
                <a:rPr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mars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64" name="object 17">
            <a:extLst>
              <a:ext uri="{FF2B5EF4-FFF2-40B4-BE49-F238E27FC236}">
                <a16:creationId xmlns:a16="http://schemas.microsoft.com/office/drawing/2014/main" id="{3704883C-9A78-40BD-3961-CFF2F8683B73}"/>
              </a:ext>
            </a:extLst>
          </p:cNvPr>
          <p:cNvSpPr/>
          <p:nvPr/>
        </p:nvSpPr>
        <p:spPr>
          <a:xfrm>
            <a:off x="3517874" y="2484900"/>
            <a:ext cx="5919455" cy="48043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D2DB4C94-A55A-27C1-D661-136B6C96DE4B}"/>
              </a:ext>
            </a:extLst>
          </p:cNvPr>
          <p:cNvGrpSpPr/>
          <p:nvPr/>
        </p:nvGrpSpPr>
        <p:grpSpPr>
          <a:xfrm>
            <a:off x="9431740" y="2378140"/>
            <a:ext cx="972000" cy="198517"/>
            <a:chOff x="5956546" y="1329503"/>
            <a:chExt cx="1009891" cy="198517"/>
          </a:xfrm>
        </p:grpSpPr>
        <p:sp>
          <p:nvSpPr>
            <p:cNvPr id="66" name="object 11">
              <a:extLst>
                <a:ext uri="{FF2B5EF4-FFF2-40B4-BE49-F238E27FC236}">
                  <a16:creationId xmlns:a16="http://schemas.microsoft.com/office/drawing/2014/main" id="{3BFD2E0C-5AF5-8E1E-0EE1-F1EE6A6591A7}"/>
                </a:ext>
              </a:extLst>
            </p:cNvPr>
            <p:cNvSpPr/>
            <p:nvPr/>
          </p:nvSpPr>
          <p:spPr>
            <a:xfrm>
              <a:off x="5956546" y="1329503"/>
              <a:ext cx="964565" cy="198517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12">
              <a:extLst>
                <a:ext uri="{FF2B5EF4-FFF2-40B4-BE49-F238E27FC236}">
                  <a16:creationId xmlns:a16="http://schemas.microsoft.com/office/drawing/2014/main" id="{A24CF8BA-6EBD-4FFE-2A64-5575499B7E3F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Mar  </a:t>
              </a:r>
              <a:r>
                <a:rPr lang="fr-FR" sz="600" b="1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10</a:t>
              </a: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1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juin</a:t>
              </a:r>
              <a:endParaRPr sz="600" b="1" dirty="0">
                <a:latin typeface="Montserrat"/>
                <a:cs typeface="Montserrat"/>
              </a:endParaRPr>
            </a:p>
          </p:txBody>
        </p:sp>
      </p:grpSp>
      <p:sp>
        <p:nvSpPr>
          <p:cNvPr id="68" name="object 17">
            <a:extLst>
              <a:ext uri="{FF2B5EF4-FFF2-40B4-BE49-F238E27FC236}">
                <a16:creationId xmlns:a16="http://schemas.microsoft.com/office/drawing/2014/main" id="{23CC5852-32F0-C3B9-82AD-34F6A96FEB74}"/>
              </a:ext>
            </a:extLst>
          </p:cNvPr>
          <p:cNvSpPr/>
          <p:nvPr/>
        </p:nvSpPr>
        <p:spPr>
          <a:xfrm>
            <a:off x="3535328" y="6704619"/>
            <a:ext cx="2466299" cy="45719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E2841BFB-3E27-609D-47EE-CD5B8127A543}"/>
              </a:ext>
            </a:extLst>
          </p:cNvPr>
          <p:cNvGrpSpPr/>
          <p:nvPr/>
        </p:nvGrpSpPr>
        <p:grpSpPr>
          <a:xfrm>
            <a:off x="5956300" y="6605705"/>
            <a:ext cx="972000" cy="183515"/>
            <a:chOff x="5956547" y="1344505"/>
            <a:chExt cx="1009890" cy="183515"/>
          </a:xfrm>
        </p:grpSpPr>
        <p:sp>
          <p:nvSpPr>
            <p:cNvPr id="72" name="object 11">
              <a:extLst>
                <a:ext uri="{FF2B5EF4-FFF2-40B4-BE49-F238E27FC236}">
                  <a16:creationId xmlns:a16="http://schemas.microsoft.com/office/drawing/2014/main" id="{58E4EA78-8284-AF27-A09D-588398CC4F25}"/>
                </a:ext>
              </a:extLst>
            </p:cNvPr>
            <p:cNvSpPr/>
            <p:nvPr/>
          </p:nvSpPr>
          <p:spPr>
            <a:xfrm>
              <a:off x="5956547" y="1344505"/>
              <a:ext cx="1009890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12">
              <a:extLst>
                <a:ext uri="{FF2B5EF4-FFF2-40B4-BE49-F238E27FC236}">
                  <a16:creationId xmlns:a16="http://schemas.microsoft.com/office/drawing/2014/main" id="{50E62969-EAAF-4202-5E83-D34253B14C6B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27</a:t>
              </a:r>
              <a:r>
                <a:rPr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et</a:t>
              </a:r>
              <a:r>
                <a:rPr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M</a:t>
              </a: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ar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.</a:t>
              </a:r>
              <a:r>
                <a:rPr sz="600" b="0" spc="-1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28</a:t>
              </a:r>
              <a:r>
                <a:rPr sz="600" b="1" spc="5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mars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74" name="object 17">
            <a:extLst>
              <a:ext uri="{FF2B5EF4-FFF2-40B4-BE49-F238E27FC236}">
                <a16:creationId xmlns:a16="http://schemas.microsoft.com/office/drawing/2014/main" id="{601985C4-FFD6-5723-9E62-9593C0365523}"/>
              </a:ext>
            </a:extLst>
          </p:cNvPr>
          <p:cNvSpPr/>
          <p:nvPr/>
        </p:nvSpPr>
        <p:spPr>
          <a:xfrm>
            <a:off x="3540593" y="6897379"/>
            <a:ext cx="3558707" cy="45719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7184933D-8AFA-4835-F057-B51EECE1FE87}"/>
              </a:ext>
            </a:extLst>
          </p:cNvPr>
          <p:cNvGrpSpPr/>
          <p:nvPr/>
        </p:nvGrpSpPr>
        <p:grpSpPr>
          <a:xfrm>
            <a:off x="7099300" y="6798310"/>
            <a:ext cx="972000" cy="183515"/>
            <a:chOff x="5956547" y="1344505"/>
            <a:chExt cx="1009890" cy="183515"/>
          </a:xfrm>
        </p:grpSpPr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F29C5C4C-8E45-FE6C-16A2-6002070AA82B}"/>
                </a:ext>
              </a:extLst>
            </p:cNvPr>
            <p:cNvSpPr/>
            <p:nvPr/>
          </p:nvSpPr>
          <p:spPr>
            <a:xfrm>
              <a:off x="5956547" y="1344505"/>
              <a:ext cx="1009890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EF3880B0-1999-B6B0-1C34-5651E42A0568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Jeu.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17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avril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9E8F4C0-0EA5-226D-0ED7-4307FF7B8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565" y="3235201"/>
            <a:ext cx="1005927" cy="195089"/>
          </a:xfrm>
          <a:prstGeom prst="rect">
            <a:avLst/>
          </a:prstGeom>
        </p:spPr>
      </p:pic>
      <p:sp>
        <p:nvSpPr>
          <p:cNvPr id="17" name="object 17">
            <a:extLst>
              <a:ext uri="{FF2B5EF4-FFF2-40B4-BE49-F238E27FC236}">
                <a16:creationId xmlns:a16="http://schemas.microsoft.com/office/drawing/2014/main" id="{1615D48B-46CB-3E03-239D-59D465286F6B}"/>
              </a:ext>
            </a:extLst>
          </p:cNvPr>
          <p:cNvSpPr/>
          <p:nvPr/>
        </p:nvSpPr>
        <p:spPr>
          <a:xfrm>
            <a:off x="3535328" y="4428745"/>
            <a:ext cx="2413677" cy="49421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41734FE-3E43-D5CF-47F5-5563E0DB7DD9}"/>
              </a:ext>
            </a:extLst>
          </p:cNvPr>
          <p:cNvGrpSpPr/>
          <p:nvPr/>
        </p:nvGrpSpPr>
        <p:grpSpPr>
          <a:xfrm>
            <a:off x="5949006" y="4342347"/>
            <a:ext cx="1009891" cy="183515"/>
            <a:chOff x="5956546" y="1344505"/>
            <a:chExt cx="1009891" cy="183515"/>
          </a:xfrm>
        </p:grpSpPr>
        <p:sp>
          <p:nvSpPr>
            <p:cNvPr id="26" name="object 11">
              <a:extLst>
                <a:ext uri="{FF2B5EF4-FFF2-40B4-BE49-F238E27FC236}">
                  <a16:creationId xmlns:a16="http://schemas.microsoft.com/office/drawing/2014/main" id="{96C9B7DE-0C54-02B9-EF8E-E55327A7A1B6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2">
              <a:extLst>
                <a:ext uri="{FF2B5EF4-FFF2-40B4-BE49-F238E27FC236}">
                  <a16:creationId xmlns:a16="http://schemas.microsoft.com/office/drawing/2014/main" id="{9B43C496-DF5D-7774-8872-492241F3C57E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Ven</a:t>
              </a: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28</a:t>
              </a:r>
              <a:r>
                <a:rPr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mars</a:t>
              </a:r>
              <a:endParaRPr sz="600" dirty="0">
                <a:latin typeface="Montserrat"/>
                <a:cs typeface="Mont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0636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7">
            <a:extLst>
              <a:ext uri="{FF2B5EF4-FFF2-40B4-BE49-F238E27FC236}">
                <a16:creationId xmlns:a16="http://schemas.microsoft.com/office/drawing/2014/main" id="{ECE7EB1B-DBB6-6E07-3453-7A5EA493022F}"/>
              </a:ext>
            </a:extLst>
          </p:cNvPr>
          <p:cNvSpPr txBox="1"/>
          <p:nvPr/>
        </p:nvSpPr>
        <p:spPr>
          <a:xfrm>
            <a:off x="6263005" y="458049"/>
            <a:ext cx="159829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lang="fr-FR" sz="1300" b="1" dirty="0">
                <a:solidFill>
                  <a:srgbClr val="F04E4C"/>
                </a:solidFill>
                <a:latin typeface="Montserrat Semi Bold"/>
                <a:cs typeface="Montserrat Semi Bold"/>
              </a:rPr>
              <a:t>1</a:t>
            </a:r>
            <a:r>
              <a:rPr lang="fr-FR" sz="1300" b="1" baseline="30000" dirty="0">
                <a:solidFill>
                  <a:srgbClr val="F04E4C"/>
                </a:solidFill>
                <a:latin typeface="Montserrat Semi Bold"/>
                <a:cs typeface="Montserrat Semi Bold"/>
              </a:rPr>
              <a:t>er</a:t>
            </a:r>
            <a:r>
              <a:rPr lang="fr-FR" sz="1300" b="1" dirty="0">
                <a:solidFill>
                  <a:srgbClr val="F04E4C"/>
                </a:solidFill>
                <a:latin typeface="Montserrat Semi Bold"/>
                <a:cs typeface="Montserrat Semi Bold"/>
              </a:rPr>
              <a:t> </a:t>
            </a:r>
            <a:r>
              <a:rPr sz="1300" b="1" dirty="0">
                <a:solidFill>
                  <a:srgbClr val="F04E4C"/>
                </a:solidFill>
                <a:latin typeface="Montserrat Semi Bold"/>
                <a:cs typeface="Montserrat Semi Bold"/>
              </a:rPr>
              <a:t>semestre</a:t>
            </a:r>
            <a:r>
              <a:rPr sz="1300" b="1" spc="-45" dirty="0">
                <a:solidFill>
                  <a:srgbClr val="F04E4C"/>
                </a:solidFill>
                <a:latin typeface="Montserrat Semi Bold"/>
                <a:cs typeface="Montserrat Semi Bold"/>
              </a:rPr>
              <a:t> </a:t>
            </a:r>
            <a:r>
              <a:rPr sz="1600" b="1" spc="-20" dirty="0">
                <a:solidFill>
                  <a:srgbClr val="F04E4C"/>
                </a:solidFill>
                <a:latin typeface="Montserrat Semi Bold"/>
                <a:cs typeface="Montserrat Semi Bold"/>
              </a:rPr>
              <a:t>202</a:t>
            </a:r>
            <a:r>
              <a:rPr lang="fr-FR" sz="1600" b="1" spc="-20" dirty="0">
                <a:solidFill>
                  <a:srgbClr val="F04E4C"/>
                </a:solidFill>
                <a:latin typeface="Montserrat Semi Bold"/>
                <a:cs typeface="Montserrat Semi Bold"/>
              </a:rPr>
              <a:t>5</a:t>
            </a:r>
            <a:endParaRPr sz="1300" dirty="0">
              <a:latin typeface="Montserrat Semi Bold"/>
              <a:cs typeface="Montserrat Semi Bold"/>
            </a:endParaRPr>
          </a:p>
        </p:txBody>
      </p:sp>
      <p:sp>
        <p:nvSpPr>
          <p:cNvPr id="51" name="object 10">
            <a:extLst>
              <a:ext uri="{FF2B5EF4-FFF2-40B4-BE49-F238E27FC236}">
                <a16:creationId xmlns:a16="http://schemas.microsoft.com/office/drawing/2014/main" id="{128BCB7C-3AF0-3896-DB95-9018CB70A07E}"/>
              </a:ext>
            </a:extLst>
          </p:cNvPr>
          <p:cNvSpPr txBox="1"/>
          <p:nvPr/>
        </p:nvSpPr>
        <p:spPr>
          <a:xfrm>
            <a:off x="399944" y="1951275"/>
            <a:ext cx="3117952" cy="163226"/>
          </a:xfrm>
          <a:prstGeom prst="rect">
            <a:avLst/>
          </a:prstGeom>
          <a:solidFill>
            <a:srgbClr val="213F5D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02870">
              <a:lnSpc>
                <a:spcPct val="150000"/>
              </a:lnSpc>
              <a:spcBef>
                <a:spcPts val="200"/>
              </a:spcBef>
            </a:pP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CMA</a:t>
            </a:r>
            <a:r>
              <a:rPr lang="fr-FR" sz="700" b="1" spc="-5" dirty="0">
                <a:solidFill>
                  <a:srgbClr val="FFFFFF"/>
                </a:solidFill>
                <a:latin typeface="Montserrat Extra Bold"/>
                <a:cs typeface="Montserrat Extra Bold"/>
              </a:rPr>
              <a:t> </a:t>
            </a: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Pyrénées-Orientales (66)</a:t>
            </a:r>
            <a:endParaRPr lang="fr-FR" sz="700" dirty="0">
              <a:latin typeface="Montserrat Extra Bold"/>
              <a:cs typeface="Montserrat Extra Bold"/>
            </a:endParaRPr>
          </a:p>
        </p:txBody>
      </p:sp>
      <p:grpSp>
        <p:nvGrpSpPr>
          <p:cNvPr id="54" name="object 14">
            <a:extLst>
              <a:ext uri="{FF2B5EF4-FFF2-40B4-BE49-F238E27FC236}">
                <a16:creationId xmlns:a16="http://schemas.microsoft.com/office/drawing/2014/main" id="{487830C7-C556-E22F-E461-8D6F807CA8A6}"/>
              </a:ext>
            </a:extLst>
          </p:cNvPr>
          <p:cNvGrpSpPr/>
          <p:nvPr/>
        </p:nvGrpSpPr>
        <p:grpSpPr>
          <a:xfrm>
            <a:off x="372596" y="2110790"/>
            <a:ext cx="60960" cy="170180"/>
            <a:chOff x="373499" y="1162090"/>
            <a:chExt cx="60960" cy="170180"/>
          </a:xfrm>
        </p:grpSpPr>
        <p:sp>
          <p:nvSpPr>
            <p:cNvPr id="55" name="object 15">
              <a:extLst>
                <a:ext uri="{FF2B5EF4-FFF2-40B4-BE49-F238E27FC236}">
                  <a16:creationId xmlns:a16="http://schemas.microsoft.com/office/drawing/2014/main" id="{6A3605D7-363F-DC13-E0FE-D813BB3244C5}"/>
                </a:ext>
              </a:extLst>
            </p:cNvPr>
            <p:cNvSpPr/>
            <p:nvPr/>
          </p:nvSpPr>
          <p:spPr>
            <a:xfrm>
              <a:off x="403915" y="1162090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407"/>
                  </a:lnTo>
                </a:path>
              </a:pathLst>
            </a:custGeom>
            <a:ln w="8940">
              <a:solidFill>
                <a:srgbClr val="0334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6">
              <a:extLst>
                <a:ext uri="{FF2B5EF4-FFF2-40B4-BE49-F238E27FC236}">
                  <a16:creationId xmlns:a16="http://schemas.microsoft.com/office/drawing/2014/main" id="{F835ADB9-58B1-D00B-0A32-9F7D6A54425B}"/>
                </a:ext>
              </a:extLst>
            </p:cNvPr>
            <p:cNvSpPr/>
            <p:nvPr/>
          </p:nvSpPr>
          <p:spPr>
            <a:xfrm>
              <a:off x="373499" y="1271074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59" h="60959">
                  <a:moveTo>
                    <a:pt x="30416" y="0"/>
                  </a:moveTo>
                  <a:lnTo>
                    <a:pt x="18575" y="2389"/>
                  </a:lnTo>
                  <a:lnTo>
                    <a:pt x="8907" y="8907"/>
                  </a:lnTo>
                  <a:lnTo>
                    <a:pt x="2389" y="18575"/>
                  </a:lnTo>
                  <a:lnTo>
                    <a:pt x="0" y="30416"/>
                  </a:lnTo>
                  <a:lnTo>
                    <a:pt x="2389" y="42257"/>
                  </a:lnTo>
                  <a:lnTo>
                    <a:pt x="8907" y="51925"/>
                  </a:lnTo>
                  <a:lnTo>
                    <a:pt x="18575" y="58443"/>
                  </a:lnTo>
                  <a:lnTo>
                    <a:pt x="30416" y="60833"/>
                  </a:lnTo>
                  <a:lnTo>
                    <a:pt x="42257" y="58443"/>
                  </a:lnTo>
                  <a:lnTo>
                    <a:pt x="51925" y="51925"/>
                  </a:lnTo>
                  <a:lnTo>
                    <a:pt x="58443" y="42257"/>
                  </a:lnTo>
                  <a:lnTo>
                    <a:pt x="60832" y="30416"/>
                  </a:lnTo>
                  <a:lnTo>
                    <a:pt x="58443" y="18575"/>
                  </a:lnTo>
                  <a:lnTo>
                    <a:pt x="51925" y="8907"/>
                  </a:lnTo>
                  <a:lnTo>
                    <a:pt x="42257" y="2389"/>
                  </a:lnTo>
                  <a:lnTo>
                    <a:pt x="30416" y="0"/>
                  </a:lnTo>
                  <a:close/>
                </a:path>
              </a:pathLst>
            </a:custGeom>
            <a:solidFill>
              <a:srgbClr val="033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51">
            <a:extLst>
              <a:ext uri="{FF2B5EF4-FFF2-40B4-BE49-F238E27FC236}">
                <a16:creationId xmlns:a16="http://schemas.microsoft.com/office/drawing/2014/main" id="{D02AC447-4566-AB1D-B7A1-EB6613AFFB3A}"/>
              </a:ext>
            </a:extLst>
          </p:cNvPr>
          <p:cNvSpPr txBox="1"/>
          <p:nvPr/>
        </p:nvSpPr>
        <p:spPr>
          <a:xfrm>
            <a:off x="470386" y="2159783"/>
            <a:ext cx="1752112" cy="1211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700" b="1" spc="-10" dirty="0">
                <a:solidFill>
                  <a:srgbClr val="231F20"/>
                </a:solidFill>
                <a:latin typeface="Montserrat"/>
                <a:cs typeface="Montserrat"/>
              </a:rPr>
              <a:t>Rivesaltes</a:t>
            </a:r>
            <a:endParaRPr sz="700" dirty="0">
              <a:latin typeface="Montserrat"/>
              <a:cs typeface="Montserrat"/>
            </a:endParaRPr>
          </a:p>
        </p:txBody>
      </p:sp>
      <p:sp>
        <p:nvSpPr>
          <p:cNvPr id="96" name="object 2">
            <a:extLst>
              <a:ext uri="{FF2B5EF4-FFF2-40B4-BE49-F238E27FC236}">
                <a16:creationId xmlns:a16="http://schemas.microsoft.com/office/drawing/2014/main" id="{8660C946-EA86-68CA-96AB-8D5F223657FF}"/>
              </a:ext>
            </a:extLst>
          </p:cNvPr>
          <p:cNvSpPr txBox="1">
            <a:spLocks/>
          </p:cNvSpPr>
          <p:nvPr/>
        </p:nvSpPr>
        <p:spPr>
          <a:xfrm>
            <a:off x="399943" y="408087"/>
            <a:ext cx="2919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fr-FR" dirty="0">
                <a:solidFill>
                  <a:srgbClr val="213F5D"/>
                </a:solidFill>
                <a:latin typeface="Montserrat Extra Bold" panose="00000900000000000000" pitchFamily="50" charset="0"/>
              </a:rPr>
              <a:t>PLANNING</a:t>
            </a:r>
            <a:r>
              <a:rPr lang="fr-FR" spc="-95" dirty="0">
                <a:solidFill>
                  <a:srgbClr val="213F5D"/>
                </a:solidFill>
                <a:latin typeface="Montserrat Extra Bold" panose="00000900000000000000" pitchFamily="50" charset="0"/>
              </a:rPr>
              <a:t> </a:t>
            </a:r>
            <a:r>
              <a:rPr lang="fr-FR" spc="-10" dirty="0">
                <a:solidFill>
                  <a:srgbClr val="213F5D"/>
                </a:solidFill>
                <a:latin typeface="Montserrat Extra Bold" panose="00000900000000000000" pitchFamily="50" charset="0"/>
              </a:rPr>
              <a:t>FORMATIONS</a:t>
            </a:r>
          </a:p>
        </p:txBody>
      </p:sp>
      <p:sp>
        <p:nvSpPr>
          <p:cNvPr id="29" name="object 52">
            <a:extLst>
              <a:ext uri="{FF2B5EF4-FFF2-40B4-BE49-F238E27FC236}">
                <a16:creationId xmlns:a16="http://schemas.microsoft.com/office/drawing/2014/main" id="{B03837C8-829B-2868-F3B6-6DC3BFB74FD5}"/>
              </a:ext>
            </a:extLst>
          </p:cNvPr>
          <p:cNvSpPr txBox="1"/>
          <p:nvPr/>
        </p:nvSpPr>
        <p:spPr>
          <a:xfrm>
            <a:off x="470384" y="2633402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3 - Les architectures de véhicules électriques et hybrides</a:t>
            </a: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138996DA-D79A-51B2-414A-35CA05C1290F}"/>
              </a:ext>
            </a:extLst>
          </p:cNvPr>
          <p:cNvSpPr txBox="1"/>
          <p:nvPr/>
        </p:nvSpPr>
        <p:spPr>
          <a:xfrm>
            <a:off x="471942" y="2867788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5 - Identifier les batteries de traction</a:t>
            </a: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47DBDF1-3B69-644B-93F7-AE4A6DB8E514}"/>
              </a:ext>
            </a:extLst>
          </p:cNvPr>
          <p:cNvSpPr txBox="1"/>
          <p:nvPr/>
        </p:nvSpPr>
        <p:spPr>
          <a:xfrm>
            <a:off x="471942" y="3102174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9 - Le pneumatique</a:t>
            </a:r>
            <a:endParaRPr lang="fr-FR" sz="600" dirty="0">
              <a:latin typeface="Montserrat Light"/>
              <a:cs typeface="Montserrat Light"/>
            </a:endParaRPr>
          </a:p>
        </p:txBody>
      </p:sp>
      <p:sp>
        <p:nvSpPr>
          <p:cNvPr id="59" name="object 52">
            <a:extLst>
              <a:ext uri="{FF2B5EF4-FFF2-40B4-BE49-F238E27FC236}">
                <a16:creationId xmlns:a16="http://schemas.microsoft.com/office/drawing/2014/main" id="{4451F2C7-FE94-E873-4609-73E3FC623EBA}"/>
              </a:ext>
            </a:extLst>
          </p:cNvPr>
          <p:cNvSpPr txBox="1"/>
          <p:nvPr/>
        </p:nvSpPr>
        <p:spPr>
          <a:xfrm>
            <a:off x="470384" y="3336559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11 - La climatisation</a:t>
            </a:r>
          </a:p>
        </p:txBody>
      </p:sp>
      <p:sp>
        <p:nvSpPr>
          <p:cNvPr id="159" name="object 10">
            <a:extLst>
              <a:ext uri="{FF2B5EF4-FFF2-40B4-BE49-F238E27FC236}">
                <a16:creationId xmlns:a16="http://schemas.microsoft.com/office/drawing/2014/main" id="{76709FA3-8E03-74D2-3929-06E1A1E2484F}"/>
              </a:ext>
            </a:extLst>
          </p:cNvPr>
          <p:cNvSpPr txBox="1"/>
          <p:nvPr/>
        </p:nvSpPr>
        <p:spPr>
          <a:xfrm>
            <a:off x="399944" y="1127800"/>
            <a:ext cx="3117952" cy="163226"/>
          </a:xfrm>
          <a:prstGeom prst="rect">
            <a:avLst/>
          </a:prstGeom>
          <a:solidFill>
            <a:srgbClr val="213F5D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02870">
              <a:lnSpc>
                <a:spcPct val="150000"/>
              </a:lnSpc>
              <a:spcBef>
                <a:spcPts val="200"/>
              </a:spcBef>
            </a:pP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CMA</a:t>
            </a:r>
            <a:r>
              <a:rPr lang="fr-FR" sz="700" b="1" spc="-5" dirty="0">
                <a:solidFill>
                  <a:srgbClr val="FFFFFF"/>
                </a:solidFill>
                <a:latin typeface="Montserrat Extra Bold"/>
                <a:cs typeface="Montserrat Extra Bold"/>
              </a:rPr>
              <a:t> </a:t>
            </a: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Hautes-Pyrénées (65)</a:t>
            </a:r>
            <a:endParaRPr lang="fr-FR" sz="700" dirty="0">
              <a:latin typeface="Montserrat Extra Bold"/>
              <a:cs typeface="Montserrat Extra Bold"/>
            </a:endParaRPr>
          </a:p>
        </p:txBody>
      </p:sp>
      <p:grpSp>
        <p:nvGrpSpPr>
          <p:cNvPr id="160" name="object 14">
            <a:extLst>
              <a:ext uri="{FF2B5EF4-FFF2-40B4-BE49-F238E27FC236}">
                <a16:creationId xmlns:a16="http://schemas.microsoft.com/office/drawing/2014/main" id="{B4576A4A-8AD5-3C9F-4A3D-B5DCF5F4E515}"/>
              </a:ext>
            </a:extLst>
          </p:cNvPr>
          <p:cNvGrpSpPr/>
          <p:nvPr/>
        </p:nvGrpSpPr>
        <p:grpSpPr>
          <a:xfrm>
            <a:off x="372595" y="1283846"/>
            <a:ext cx="60960" cy="170180"/>
            <a:chOff x="373499" y="1162090"/>
            <a:chExt cx="60960" cy="170180"/>
          </a:xfrm>
        </p:grpSpPr>
        <p:sp>
          <p:nvSpPr>
            <p:cNvPr id="161" name="object 15">
              <a:extLst>
                <a:ext uri="{FF2B5EF4-FFF2-40B4-BE49-F238E27FC236}">
                  <a16:creationId xmlns:a16="http://schemas.microsoft.com/office/drawing/2014/main" id="{1ACB16B4-1EEE-6FC0-86DA-100916E6A9FC}"/>
                </a:ext>
              </a:extLst>
            </p:cNvPr>
            <p:cNvSpPr/>
            <p:nvPr/>
          </p:nvSpPr>
          <p:spPr>
            <a:xfrm>
              <a:off x="403915" y="1162090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407"/>
                  </a:lnTo>
                </a:path>
              </a:pathLst>
            </a:custGeom>
            <a:ln w="8940">
              <a:solidFill>
                <a:srgbClr val="0334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">
              <a:extLst>
                <a:ext uri="{FF2B5EF4-FFF2-40B4-BE49-F238E27FC236}">
                  <a16:creationId xmlns:a16="http://schemas.microsoft.com/office/drawing/2014/main" id="{660AE6B9-41EC-2170-E390-B80D0803D7AE}"/>
                </a:ext>
              </a:extLst>
            </p:cNvPr>
            <p:cNvSpPr/>
            <p:nvPr/>
          </p:nvSpPr>
          <p:spPr>
            <a:xfrm>
              <a:off x="373499" y="1271074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59" h="60959">
                  <a:moveTo>
                    <a:pt x="30416" y="0"/>
                  </a:moveTo>
                  <a:lnTo>
                    <a:pt x="18575" y="2389"/>
                  </a:lnTo>
                  <a:lnTo>
                    <a:pt x="8907" y="8907"/>
                  </a:lnTo>
                  <a:lnTo>
                    <a:pt x="2389" y="18575"/>
                  </a:lnTo>
                  <a:lnTo>
                    <a:pt x="0" y="30416"/>
                  </a:lnTo>
                  <a:lnTo>
                    <a:pt x="2389" y="42257"/>
                  </a:lnTo>
                  <a:lnTo>
                    <a:pt x="8907" y="51925"/>
                  </a:lnTo>
                  <a:lnTo>
                    <a:pt x="18575" y="58443"/>
                  </a:lnTo>
                  <a:lnTo>
                    <a:pt x="30416" y="60833"/>
                  </a:lnTo>
                  <a:lnTo>
                    <a:pt x="42257" y="58443"/>
                  </a:lnTo>
                  <a:lnTo>
                    <a:pt x="51925" y="51925"/>
                  </a:lnTo>
                  <a:lnTo>
                    <a:pt x="58443" y="42257"/>
                  </a:lnTo>
                  <a:lnTo>
                    <a:pt x="60832" y="30416"/>
                  </a:lnTo>
                  <a:lnTo>
                    <a:pt x="58443" y="18575"/>
                  </a:lnTo>
                  <a:lnTo>
                    <a:pt x="51925" y="8907"/>
                  </a:lnTo>
                  <a:lnTo>
                    <a:pt x="42257" y="2389"/>
                  </a:lnTo>
                  <a:lnTo>
                    <a:pt x="30416" y="0"/>
                  </a:lnTo>
                  <a:close/>
                </a:path>
              </a:pathLst>
            </a:custGeom>
            <a:solidFill>
              <a:srgbClr val="033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5" name="object 51">
            <a:extLst>
              <a:ext uri="{FF2B5EF4-FFF2-40B4-BE49-F238E27FC236}">
                <a16:creationId xmlns:a16="http://schemas.microsoft.com/office/drawing/2014/main" id="{B7DE6CB3-719B-B9B5-A4D0-D43CD9C0D78C}"/>
              </a:ext>
            </a:extLst>
          </p:cNvPr>
          <p:cNvSpPr txBox="1"/>
          <p:nvPr/>
        </p:nvSpPr>
        <p:spPr>
          <a:xfrm>
            <a:off x="470385" y="1332839"/>
            <a:ext cx="1752112" cy="1211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700" b="1" spc="-10" dirty="0">
                <a:solidFill>
                  <a:srgbClr val="231F20"/>
                </a:solidFill>
                <a:latin typeface="Montserrat"/>
                <a:cs typeface="Montserrat"/>
              </a:rPr>
              <a:t>Tarbes</a:t>
            </a:r>
            <a:endParaRPr sz="700" dirty="0">
              <a:latin typeface="Montserrat"/>
              <a:cs typeface="Montserrat"/>
            </a:endParaRPr>
          </a:p>
        </p:txBody>
      </p:sp>
      <p:sp>
        <p:nvSpPr>
          <p:cNvPr id="172" name="object 52">
            <a:extLst>
              <a:ext uri="{FF2B5EF4-FFF2-40B4-BE49-F238E27FC236}">
                <a16:creationId xmlns:a16="http://schemas.microsoft.com/office/drawing/2014/main" id="{EE47A522-950B-B8EC-2824-88C994BDB21D}"/>
              </a:ext>
            </a:extLst>
          </p:cNvPr>
          <p:cNvSpPr txBox="1"/>
          <p:nvPr/>
        </p:nvSpPr>
        <p:spPr>
          <a:xfrm>
            <a:off x="483084" y="1500324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8-1 - Habilitation électrique B2VL BCL</a:t>
            </a: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7BDB7F61-A51B-55C7-8DA3-3D15D95C755F}"/>
              </a:ext>
            </a:extLst>
          </p:cNvPr>
          <p:cNvSpPr txBox="1"/>
          <p:nvPr/>
        </p:nvSpPr>
        <p:spPr>
          <a:xfrm>
            <a:off x="3670300" y="829415"/>
            <a:ext cx="9144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850" b="1" spc="-10" dirty="0">
                <a:solidFill>
                  <a:srgbClr val="FFFFFF"/>
                </a:solidFill>
                <a:latin typeface="Montserrat Extra Bold"/>
                <a:cs typeface="Montserrat Extra Bold"/>
              </a:rPr>
              <a:t>JANVIER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4E05328E-439E-DE8C-3DD2-2A54586CA47D}"/>
              </a:ext>
            </a:extLst>
          </p:cNvPr>
          <p:cNvSpPr txBox="1"/>
          <p:nvPr/>
        </p:nvSpPr>
        <p:spPr>
          <a:xfrm>
            <a:off x="5031320" y="833144"/>
            <a:ext cx="17631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1385"/>
              </a:spcBef>
              <a:tabLst>
                <a:tab pos="1224280" algn="l"/>
              </a:tabLst>
            </a:pPr>
            <a:r>
              <a:rPr lang="fr-FR" sz="850" b="1" spc="-20" dirty="0">
                <a:solidFill>
                  <a:srgbClr val="FFFFFF"/>
                </a:solidFill>
                <a:latin typeface="Montserrat Extra Bold"/>
                <a:cs typeface="Montserrat Extra Bold"/>
              </a:rPr>
              <a:t>FEVRIER                                      </a:t>
            </a:r>
            <a:r>
              <a:rPr lang="fr-FR" sz="850" b="1" spc="-10" dirty="0">
                <a:solidFill>
                  <a:srgbClr val="FFFFFF"/>
                </a:solidFill>
                <a:latin typeface="Montserrat Extra Bold"/>
                <a:cs typeface="Montserrat Extra Bold"/>
              </a:rPr>
              <a:t>MARS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8F91D09-5043-218C-BB2E-F70AACE1DB36}"/>
              </a:ext>
            </a:extLst>
          </p:cNvPr>
          <p:cNvSpPr txBox="1"/>
          <p:nvPr/>
        </p:nvSpPr>
        <p:spPr>
          <a:xfrm>
            <a:off x="7164622" y="831650"/>
            <a:ext cx="849078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850" b="1" spc="-25" dirty="0">
                <a:solidFill>
                  <a:srgbClr val="FFFFFF"/>
                </a:solidFill>
                <a:latin typeface="Montserrat Extra Bold"/>
                <a:cs typeface="Montserrat Extra Bold"/>
              </a:rPr>
              <a:t>AVRIL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6D13FEF6-65AC-BAD0-5CD7-45A1F44C90DC}"/>
              </a:ext>
            </a:extLst>
          </p:cNvPr>
          <p:cNvSpPr txBox="1"/>
          <p:nvPr/>
        </p:nvSpPr>
        <p:spPr>
          <a:xfrm>
            <a:off x="8318500" y="841233"/>
            <a:ext cx="849078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850" b="1" spc="-25" dirty="0">
                <a:solidFill>
                  <a:srgbClr val="FFFFFF"/>
                </a:solidFill>
                <a:latin typeface="Montserrat Extra Bold"/>
                <a:cs typeface="Montserrat Extra Bold"/>
              </a:rPr>
              <a:t>MAI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19592EBD-7314-3098-808F-E055D312C65A}"/>
              </a:ext>
            </a:extLst>
          </p:cNvPr>
          <p:cNvSpPr txBox="1"/>
          <p:nvPr/>
        </p:nvSpPr>
        <p:spPr>
          <a:xfrm>
            <a:off x="9437329" y="841232"/>
            <a:ext cx="849078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850" b="1" spc="-25" dirty="0">
                <a:solidFill>
                  <a:srgbClr val="FFFFFF"/>
                </a:solidFill>
                <a:latin typeface="Montserrat Extra Bold"/>
                <a:cs typeface="Montserrat Extra Bold"/>
              </a:rPr>
              <a:t>JUIN</a:t>
            </a:r>
            <a:endParaRPr sz="850" dirty="0">
              <a:latin typeface="Montserrat Extra Bold"/>
              <a:cs typeface="Montserrat Extra Bold"/>
            </a:endParaRPr>
          </a:p>
        </p:txBody>
      </p:sp>
      <p:sp>
        <p:nvSpPr>
          <p:cNvPr id="12" name="object 52">
            <a:extLst>
              <a:ext uri="{FF2B5EF4-FFF2-40B4-BE49-F238E27FC236}">
                <a16:creationId xmlns:a16="http://schemas.microsoft.com/office/drawing/2014/main" id="{F514A351-0053-65BD-6927-0C902AFE0698}"/>
              </a:ext>
            </a:extLst>
          </p:cNvPr>
          <p:cNvSpPr txBox="1"/>
          <p:nvPr/>
        </p:nvSpPr>
        <p:spPr>
          <a:xfrm>
            <a:off x="470384" y="2399016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2 - La connaissance des dispositifs ADAS, radars, caméras et détecteurs</a:t>
            </a:r>
          </a:p>
        </p:txBody>
      </p:sp>
      <p:sp>
        <p:nvSpPr>
          <p:cNvPr id="14" name="object 17">
            <a:extLst>
              <a:ext uri="{FF2B5EF4-FFF2-40B4-BE49-F238E27FC236}">
                <a16:creationId xmlns:a16="http://schemas.microsoft.com/office/drawing/2014/main" id="{5AB234FE-1CD2-1E42-4F51-241BD87F8F37}"/>
              </a:ext>
            </a:extLst>
          </p:cNvPr>
          <p:cNvSpPr/>
          <p:nvPr/>
        </p:nvSpPr>
        <p:spPr>
          <a:xfrm>
            <a:off x="3505174" y="2447106"/>
            <a:ext cx="149946" cy="53775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034F753-DB64-AAE5-E005-E19293BDEDE7}"/>
              </a:ext>
            </a:extLst>
          </p:cNvPr>
          <p:cNvGrpSpPr/>
          <p:nvPr/>
        </p:nvGrpSpPr>
        <p:grpSpPr>
          <a:xfrm>
            <a:off x="3655120" y="2364536"/>
            <a:ext cx="1009891" cy="183515"/>
            <a:chOff x="5956546" y="1344505"/>
            <a:chExt cx="1009891" cy="183515"/>
          </a:xfrm>
        </p:grpSpPr>
        <p:sp>
          <p:nvSpPr>
            <p:cNvPr id="16" name="object 11">
              <a:extLst>
                <a:ext uri="{FF2B5EF4-FFF2-40B4-BE49-F238E27FC236}">
                  <a16:creationId xmlns:a16="http://schemas.microsoft.com/office/drawing/2014/main" id="{4AFEEE32-55B2-EA3C-8A60-6C56EFB54013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2">
              <a:extLst>
                <a:ext uri="{FF2B5EF4-FFF2-40B4-BE49-F238E27FC236}">
                  <a16:creationId xmlns:a16="http://schemas.microsoft.com/office/drawing/2014/main" id="{AC36F1B4-DF0E-4295-4B78-A214F016C0AB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13</a:t>
              </a:r>
              <a:r>
                <a:rPr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et</a:t>
              </a:r>
              <a:r>
                <a:rPr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M</a:t>
              </a: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ar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.</a:t>
              </a:r>
              <a:r>
                <a:rPr sz="600" b="0" spc="-1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14</a:t>
              </a:r>
              <a:r>
                <a:rPr sz="600" b="1" spc="5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janv.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0D86319E-6870-8C94-2B0B-275CEFBE9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92935"/>
            <a:ext cx="10693400" cy="174539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BC3968A-30E2-C688-40E2-02A8AF43E302}"/>
              </a:ext>
            </a:extLst>
          </p:cNvPr>
          <p:cNvSpPr/>
          <p:nvPr/>
        </p:nvSpPr>
        <p:spPr>
          <a:xfrm>
            <a:off x="654582" y="5636734"/>
            <a:ext cx="9949917" cy="1926115"/>
          </a:xfrm>
          <a:prstGeom prst="rect">
            <a:avLst/>
          </a:prstGeom>
          <a:solidFill>
            <a:srgbClr val="B0D2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bject 17">
            <a:extLst>
              <a:ext uri="{FF2B5EF4-FFF2-40B4-BE49-F238E27FC236}">
                <a16:creationId xmlns:a16="http://schemas.microsoft.com/office/drawing/2014/main" id="{22F6540E-26A0-5935-87DF-EC985D6C86D3}"/>
              </a:ext>
            </a:extLst>
          </p:cNvPr>
          <p:cNvSpPr/>
          <p:nvPr/>
        </p:nvSpPr>
        <p:spPr>
          <a:xfrm>
            <a:off x="3505174" y="2682519"/>
            <a:ext cx="149946" cy="59264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5DA2011-CC21-48A2-6D60-779587B4352F}"/>
              </a:ext>
            </a:extLst>
          </p:cNvPr>
          <p:cNvGrpSpPr/>
          <p:nvPr/>
        </p:nvGrpSpPr>
        <p:grpSpPr>
          <a:xfrm>
            <a:off x="3655120" y="2597381"/>
            <a:ext cx="1009891" cy="215852"/>
            <a:chOff x="5956546" y="1344505"/>
            <a:chExt cx="1009891" cy="183515"/>
          </a:xfrm>
        </p:grpSpPr>
        <p:sp>
          <p:nvSpPr>
            <p:cNvPr id="23" name="object 11">
              <a:extLst>
                <a:ext uri="{FF2B5EF4-FFF2-40B4-BE49-F238E27FC236}">
                  <a16:creationId xmlns:a16="http://schemas.microsoft.com/office/drawing/2014/main" id="{BC0DA3FC-29E8-EE52-DB43-C05DAF197D20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2">
              <a:extLst>
                <a:ext uri="{FF2B5EF4-FFF2-40B4-BE49-F238E27FC236}">
                  <a16:creationId xmlns:a16="http://schemas.microsoft.com/office/drawing/2014/main" id="{BDBC3E07-846E-EE87-2882-C3BFBA42FCED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8940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Jeu.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30</a:t>
              </a:r>
              <a:r>
                <a:rPr sz="600" b="1" spc="5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janv.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25" name="object 17">
            <a:extLst>
              <a:ext uri="{FF2B5EF4-FFF2-40B4-BE49-F238E27FC236}">
                <a16:creationId xmlns:a16="http://schemas.microsoft.com/office/drawing/2014/main" id="{C7129241-85A9-8A7D-9B50-636B8344D5F9}"/>
              </a:ext>
            </a:extLst>
          </p:cNvPr>
          <p:cNvSpPr/>
          <p:nvPr/>
        </p:nvSpPr>
        <p:spPr>
          <a:xfrm>
            <a:off x="3505174" y="2923421"/>
            <a:ext cx="1308126" cy="49542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033F6D1-DAED-60FD-C5FA-ABEE5CF9DE34}"/>
              </a:ext>
            </a:extLst>
          </p:cNvPr>
          <p:cNvGrpSpPr/>
          <p:nvPr/>
        </p:nvGrpSpPr>
        <p:grpSpPr>
          <a:xfrm>
            <a:off x="4813300" y="2827430"/>
            <a:ext cx="1009891" cy="183515"/>
            <a:chOff x="5956546" y="1344505"/>
            <a:chExt cx="1009891" cy="183515"/>
          </a:xfrm>
        </p:grpSpPr>
        <p:sp>
          <p:nvSpPr>
            <p:cNvPr id="27" name="object 11">
              <a:extLst>
                <a:ext uri="{FF2B5EF4-FFF2-40B4-BE49-F238E27FC236}">
                  <a16:creationId xmlns:a16="http://schemas.microsoft.com/office/drawing/2014/main" id="{924AD3A5-7991-861D-8775-90E63976FC00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CA61DC03-25E7-6CB0-AC0F-146ADA994576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17</a:t>
              </a:r>
              <a:r>
                <a:rPr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et</a:t>
              </a:r>
              <a:r>
                <a:rPr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0" spc="-5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M</a:t>
              </a: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ar</a:t>
              </a:r>
              <a:r>
                <a:rPr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.</a:t>
              </a:r>
              <a:r>
                <a:rPr sz="600" b="0" spc="-1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18</a:t>
              </a:r>
              <a:r>
                <a:rPr sz="600" b="1" spc="5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fév.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30" name="object 17">
            <a:extLst>
              <a:ext uri="{FF2B5EF4-FFF2-40B4-BE49-F238E27FC236}">
                <a16:creationId xmlns:a16="http://schemas.microsoft.com/office/drawing/2014/main" id="{C336F678-2436-B17E-8A38-FD772FB93C5C}"/>
              </a:ext>
            </a:extLst>
          </p:cNvPr>
          <p:cNvSpPr/>
          <p:nvPr/>
        </p:nvSpPr>
        <p:spPr>
          <a:xfrm>
            <a:off x="3509543" y="3155520"/>
            <a:ext cx="1308126" cy="49542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15594E8-8605-6B31-D5FD-1672B8A23FF1}"/>
              </a:ext>
            </a:extLst>
          </p:cNvPr>
          <p:cNvGrpSpPr/>
          <p:nvPr/>
        </p:nvGrpSpPr>
        <p:grpSpPr>
          <a:xfrm>
            <a:off x="4817669" y="3059529"/>
            <a:ext cx="1009891" cy="183515"/>
            <a:chOff x="5956546" y="1344505"/>
            <a:chExt cx="1009891" cy="183515"/>
          </a:xfrm>
        </p:grpSpPr>
        <p:sp>
          <p:nvSpPr>
            <p:cNvPr id="32" name="object 11">
              <a:extLst>
                <a:ext uri="{FF2B5EF4-FFF2-40B4-BE49-F238E27FC236}">
                  <a16:creationId xmlns:a16="http://schemas.microsoft.com/office/drawing/2014/main" id="{385D7835-6A72-51B4-7D0B-F724D6AE13F5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2">
              <a:extLst>
                <a:ext uri="{FF2B5EF4-FFF2-40B4-BE49-F238E27FC236}">
                  <a16:creationId xmlns:a16="http://schemas.microsoft.com/office/drawing/2014/main" id="{144078F8-B284-56BA-1831-3BE520DE3D5A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03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fév.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34" name="object 17">
            <a:extLst>
              <a:ext uri="{FF2B5EF4-FFF2-40B4-BE49-F238E27FC236}">
                <a16:creationId xmlns:a16="http://schemas.microsoft.com/office/drawing/2014/main" id="{AC81D9C3-7F57-8F4E-F245-B76D65644192}"/>
              </a:ext>
            </a:extLst>
          </p:cNvPr>
          <p:cNvSpPr/>
          <p:nvPr/>
        </p:nvSpPr>
        <p:spPr>
          <a:xfrm>
            <a:off x="3505174" y="3384117"/>
            <a:ext cx="2451126" cy="57964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C0776684-01C4-60A5-A4D5-943371813531}"/>
              </a:ext>
            </a:extLst>
          </p:cNvPr>
          <p:cNvGrpSpPr/>
          <p:nvPr/>
        </p:nvGrpSpPr>
        <p:grpSpPr>
          <a:xfrm>
            <a:off x="5956300" y="3293110"/>
            <a:ext cx="1009891" cy="183515"/>
            <a:chOff x="5956546" y="1344505"/>
            <a:chExt cx="1009891" cy="183515"/>
          </a:xfrm>
        </p:grpSpPr>
        <p:sp>
          <p:nvSpPr>
            <p:cNvPr id="36" name="object 11">
              <a:extLst>
                <a:ext uri="{FF2B5EF4-FFF2-40B4-BE49-F238E27FC236}">
                  <a16:creationId xmlns:a16="http://schemas.microsoft.com/office/drawing/2014/main" id="{208A03B6-AEF2-9B6B-A686-1717B775C363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">
              <a:extLst>
                <a:ext uri="{FF2B5EF4-FFF2-40B4-BE49-F238E27FC236}">
                  <a16:creationId xmlns:a16="http://schemas.microsoft.com/office/drawing/2014/main" id="{6EE0DFAA-343F-7DF6-4865-0E9EC704C3D5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17 </a:t>
              </a:r>
              <a:r>
                <a:rPr lang="fr-FR" sz="600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et Mar.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18 mars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8" name="object 17">
            <a:extLst>
              <a:ext uri="{FF2B5EF4-FFF2-40B4-BE49-F238E27FC236}">
                <a16:creationId xmlns:a16="http://schemas.microsoft.com/office/drawing/2014/main" id="{5EB69670-63B0-5B70-AA41-2AA3E4DDB2F6}"/>
              </a:ext>
            </a:extLst>
          </p:cNvPr>
          <p:cNvSpPr/>
          <p:nvPr/>
        </p:nvSpPr>
        <p:spPr>
          <a:xfrm>
            <a:off x="3525494" y="1548384"/>
            <a:ext cx="5919455" cy="48043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B928CB6-216B-8394-7609-147BCB87B4CF}"/>
              </a:ext>
            </a:extLst>
          </p:cNvPr>
          <p:cNvGrpSpPr/>
          <p:nvPr/>
        </p:nvGrpSpPr>
        <p:grpSpPr>
          <a:xfrm>
            <a:off x="9439360" y="1441624"/>
            <a:ext cx="972000" cy="198517"/>
            <a:chOff x="5956546" y="1329503"/>
            <a:chExt cx="1009891" cy="198517"/>
          </a:xfrm>
        </p:grpSpPr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5515DC13-4FFC-0BD6-6E29-FA842F2F5BA4}"/>
                </a:ext>
              </a:extLst>
            </p:cNvPr>
            <p:cNvSpPr/>
            <p:nvPr/>
          </p:nvSpPr>
          <p:spPr>
            <a:xfrm>
              <a:off x="5956546" y="1329503"/>
              <a:ext cx="964565" cy="198517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2">
              <a:extLst>
                <a:ext uri="{FF2B5EF4-FFF2-40B4-BE49-F238E27FC236}">
                  <a16:creationId xmlns:a16="http://schemas.microsoft.com/office/drawing/2014/main" id="{1A4CD97E-8422-D31D-D10B-73CFA2256779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Jeu.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26 </a:t>
              </a:r>
              <a:r>
                <a:rPr lang="fr-FR" sz="600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et ven.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27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juin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13" name="object 10">
            <a:extLst>
              <a:ext uri="{FF2B5EF4-FFF2-40B4-BE49-F238E27FC236}">
                <a16:creationId xmlns:a16="http://schemas.microsoft.com/office/drawing/2014/main" id="{011CA72B-1F5E-E773-8B7B-F793DD02AE35}"/>
              </a:ext>
            </a:extLst>
          </p:cNvPr>
          <p:cNvSpPr txBox="1"/>
          <p:nvPr/>
        </p:nvSpPr>
        <p:spPr>
          <a:xfrm>
            <a:off x="407542" y="6480259"/>
            <a:ext cx="3117952" cy="163226"/>
          </a:xfrm>
          <a:prstGeom prst="rect">
            <a:avLst/>
          </a:prstGeom>
          <a:solidFill>
            <a:srgbClr val="213F5D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02870">
              <a:lnSpc>
                <a:spcPct val="150000"/>
              </a:lnSpc>
              <a:spcBef>
                <a:spcPts val="200"/>
              </a:spcBef>
            </a:pP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CMA</a:t>
            </a:r>
            <a:r>
              <a:rPr lang="fr-FR" sz="700" b="1" spc="-5" dirty="0">
                <a:solidFill>
                  <a:srgbClr val="FFFFFF"/>
                </a:solidFill>
                <a:latin typeface="Montserrat Extra Bold"/>
                <a:cs typeface="Montserrat Extra Bold"/>
              </a:rPr>
              <a:t> </a:t>
            </a: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Hautes-Pyrénées (65)</a:t>
            </a:r>
            <a:endParaRPr lang="fr-FR" sz="700" dirty="0">
              <a:latin typeface="Montserrat Extra Bold"/>
              <a:cs typeface="Montserrat Extra Bold"/>
            </a:endParaRPr>
          </a:p>
        </p:txBody>
      </p:sp>
      <p:grpSp>
        <p:nvGrpSpPr>
          <p:cNvPr id="18" name="object 14">
            <a:extLst>
              <a:ext uri="{FF2B5EF4-FFF2-40B4-BE49-F238E27FC236}">
                <a16:creationId xmlns:a16="http://schemas.microsoft.com/office/drawing/2014/main" id="{E4CCBE46-2003-6CA6-4C48-45BD5C024F62}"/>
              </a:ext>
            </a:extLst>
          </p:cNvPr>
          <p:cNvGrpSpPr/>
          <p:nvPr/>
        </p:nvGrpSpPr>
        <p:grpSpPr>
          <a:xfrm>
            <a:off x="380193" y="6636305"/>
            <a:ext cx="60960" cy="170180"/>
            <a:chOff x="373499" y="1162090"/>
            <a:chExt cx="60960" cy="170180"/>
          </a:xfrm>
        </p:grpSpPr>
        <p:sp>
          <p:nvSpPr>
            <p:cNvPr id="38" name="object 15">
              <a:extLst>
                <a:ext uri="{FF2B5EF4-FFF2-40B4-BE49-F238E27FC236}">
                  <a16:creationId xmlns:a16="http://schemas.microsoft.com/office/drawing/2014/main" id="{C1B4C380-F787-3DB5-4B09-252EB3B9A799}"/>
                </a:ext>
              </a:extLst>
            </p:cNvPr>
            <p:cNvSpPr/>
            <p:nvPr/>
          </p:nvSpPr>
          <p:spPr>
            <a:xfrm>
              <a:off x="403915" y="1162090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407"/>
                  </a:lnTo>
                </a:path>
              </a:pathLst>
            </a:custGeom>
            <a:ln w="8940">
              <a:solidFill>
                <a:srgbClr val="0334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6">
              <a:extLst>
                <a:ext uri="{FF2B5EF4-FFF2-40B4-BE49-F238E27FC236}">
                  <a16:creationId xmlns:a16="http://schemas.microsoft.com/office/drawing/2014/main" id="{D303B94D-20F8-ED7B-5479-652C1D2111E4}"/>
                </a:ext>
              </a:extLst>
            </p:cNvPr>
            <p:cNvSpPr/>
            <p:nvPr/>
          </p:nvSpPr>
          <p:spPr>
            <a:xfrm>
              <a:off x="373499" y="1271074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59" h="60959">
                  <a:moveTo>
                    <a:pt x="30416" y="0"/>
                  </a:moveTo>
                  <a:lnTo>
                    <a:pt x="18575" y="2389"/>
                  </a:lnTo>
                  <a:lnTo>
                    <a:pt x="8907" y="8907"/>
                  </a:lnTo>
                  <a:lnTo>
                    <a:pt x="2389" y="18575"/>
                  </a:lnTo>
                  <a:lnTo>
                    <a:pt x="0" y="30416"/>
                  </a:lnTo>
                  <a:lnTo>
                    <a:pt x="2389" y="42257"/>
                  </a:lnTo>
                  <a:lnTo>
                    <a:pt x="8907" y="51925"/>
                  </a:lnTo>
                  <a:lnTo>
                    <a:pt x="18575" y="58443"/>
                  </a:lnTo>
                  <a:lnTo>
                    <a:pt x="30416" y="60833"/>
                  </a:lnTo>
                  <a:lnTo>
                    <a:pt x="42257" y="58443"/>
                  </a:lnTo>
                  <a:lnTo>
                    <a:pt x="51925" y="51925"/>
                  </a:lnTo>
                  <a:lnTo>
                    <a:pt x="58443" y="42257"/>
                  </a:lnTo>
                  <a:lnTo>
                    <a:pt x="60832" y="30416"/>
                  </a:lnTo>
                  <a:lnTo>
                    <a:pt x="58443" y="18575"/>
                  </a:lnTo>
                  <a:lnTo>
                    <a:pt x="51925" y="8907"/>
                  </a:lnTo>
                  <a:lnTo>
                    <a:pt x="42257" y="2389"/>
                  </a:lnTo>
                  <a:lnTo>
                    <a:pt x="30416" y="0"/>
                  </a:lnTo>
                  <a:close/>
                </a:path>
              </a:pathLst>
            </a:custGeom>
            <a:solidFill>
              <a:srgbClr val="033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51">
            <a:extLst>
              <a:ext uri="{FF2B5EF4-FFF2-40B4-BE49-F238E27FC236}">
                <a16:creationId xmlns:a16="http://schemas.microsoft.com/office/drawing/2014/main" id="{47827A6F-3EE4-C88D-5BFC-F176D64CA2FF}"/>
              </a:ext>
            </a:extLst>
          </p:cNvPr>
          <p:cNvSpPr txBox="1"/>
          <p:nvPr/>
        </p:nvSpPr>
        <p:spPr>
          <a:xfrm>
            <a:off x="477983" y="6685298"/>
            <a:ext cx="1752112" cy="1211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700" b="1" spc="-10" dirty="0">
                <a:solidFill>
                  <a:srgbClr val="231F20"/>
                </a:solidFill>
                <a:latin typeface="Montserrat"/>
                <a:cs typeface="Montserrat"/>
              </a:rPr>
              <a:t>Tarbes</a:t>
            </a:r>
            <a:endParaRPr sz="700" dirty="0">
              <a:latin typeface="Montserrat"/>
              <a:cs typeface="Montserrat"/>
            </a:endParaRPr>
          </a:p>
        </p:txBody>
      </p:sp>
      <p:sp>
        <p:nvSpPr>
          <p:cNvPr id="42" name="object 53">
            <a:extLst>
              <a:ext uri="{FF2B5EF4-FFF2-40B4-BE49-F238E27FC236}">
                <a16:creationId xmlns:a16="http://schemas.microsoft.com/office/drawing/2014/main" id="{9299E30F-48BD-3C2A-6111-3DF23E33D971}"/>
              </a:ext>
            </a:extLst>
          </p:cNvPr>
          <p:cNvSpPr txBox="1"/>
          <p:nvPr/>
        </p:nvSpPr>
        <p:spPr>
          <a:xfrm>
            <a:off x="477983" y="6870445"/>
            <a:ext cx="3034789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8-2 - Habilitation électrique B2VL BCL - Recyclage</a:t>
            </a:r>
            <a:endParaRPr lang="fr-FR" sz="600" dirty="0">
              <a:latin typeface="Montserrat Light"/>
              <a:cs typeface="Montserrat Ligh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30E670B-0655-E194-EC85-D6608259D5C7}"/>
              </a:ext>
            </a:extLst>
          </p:cNvPr>
          <p:cNvSpPr/>
          <p:nvPr/>
        </p:nvSpPr>
        <p:spPr>
          <a:xfrm>
            <a:off x="3629720" y="5636734"/>
            <a:ext cx="1028444" cy="1878491"/>
          </a:xfrm>
          <a:prstGeom prst="rect">
            <a:avLst/>
          </a:prstGeom>
          <a:solidFill>
            <a:srgbClr val="EFF6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object 17">
            <a:extLst>
              <a:ext uri="{FF2B5EF4-FFF2-40B4-BE49-F238E27FC236}">
                <a16:creationId xmlns:a16="http://schemas.microsoft.com/office/drawing/2014/main" id="{D22A647C-0A17-32CF-95B0-1F0BA94AC36F}"/>
              </a:ext>
            </a:extLst>
          </p:cNvPr>
          <p:cNvSpPr/>
          <p:nvPr/>
        </p:nvSpPr>
        <p:spPr>
          <a:xfrm>
            <a:off x="3505174" y="6152563"/>
            <a:ext cx="149946" cy="59264"/>
          </a:xfrm>
          <a:custGeom>
            <a:avLst/>
            <a:gdLst/>
            <a:ahLst/>
            <a:cxnLst/>
            <a:rect l="l" t="t" r="r" b="b"/>
            <a:pathLst>
              <a:path w="3235960">
                <a:moveTo>
                  <a:pt x="0" y="0"/>
                </a:moveTo>
                <a:lnTo>
                  <a:pt x="3235511" y="0"/>
                </a:lnTo>
              </a:path>
            </a:pathLst>
          </a:custGeom>
          <a:ln w="12623">
            <a:solidFill>
              <a:srgbClr val="F04E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0D6CF39E-8F98-C94A-25D8-5D34D60808A8}"/>
              </a:ext>
            </a:extLst>
          </p:cNvPr>
          <p:cNvGrpSpPr/>
          <p:nvPr/>
        </p:nvGrpSpPr>
        <p:grpSpPr>
          <a:xfrm>
            <a:off x="3655120" y="6067425"/>
            <a:ext cx="1009891" cy="215852"/>
            <a:chOff x="5956546" y="1344505"/>
            <a:chExt cx="1009891" cy="183515"/>
          </a:xfrm>
        </p:grpSpPr>
        <p:sp>
          <p:nvSpPr>
            <p:cNvPr id="46" name="object 11">
              <a:extLst>
                <a:ext uri="{FF2B5EF4-FFF2-40B4-BE49-F238E27FC236}">
                  <a16:creationId xmlns:a16="http://schemas.microsoft.com/office/drawing/2014/main" id="{EA66380A-A464-5059-D495-F591EFFD8468}"/>
                </a:ext>
              </a:extLst>
            </p:cNvPr>
            <p:cNvSpPr/>
            <p:nvPr/>
          </p:nvSpPr>
          <p:spPr>
            <a:xfrm>
              <a:off x="5956546" y="1344505"/>
              <a:ext cx="964565" cy="183515"/>
            </a:xfrm>
            <a:custGeom>
              <a:avLst/>
              <a:gdLst/>
              <a:ahLst/>
              <a:cxnLst/>
              <a:rect l="l" t="t" r="r" b="b"/>
              <a:pathLst>
                <a:path w="964565" h="183515">
                  <a:moveTo>
                    <a:pt x="964552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964552" y="182956"/>
                  </a:lnTo>
                  <a:lnTo>
                    <a:pt x="964552" y="0"/>
                  </a:lnTo>
                  <a:close/>
                </a:path>
              </a:pathLst>
            </a:custGeom>
            <a:solidFill>
              <a:srgbClr val="F04E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12">
              <a:extLst>
                <a:ext uri="{FF2B5EF4-FFF2-40B4-BE49-F238E27FC236}">
                  <a16:creationId xmlns:a16="http://schemas.microsoft.com/office/drawing/2014/main" id="{9342C180-454A-EDE0-E994-582491250062}"/>
                </a:ext>
              </a:extLst>
            </p:cNvPr>
            <p:cNvSpPr txBox="1"/>
            <p:nvPr/>
          </p:nvSpPr>
          <p:spPr>
            <a:xfrm>
              <a:off x="6001873" y="1381567"/>
              <a:ext cx="964564" cy="8940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fr-FR" sz="60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Lun</a:t>
              </a:r>
              <a:r>
                <a:rPr lang="fr-FR" sz="600" b="0" dirty="0">
                  <a:solidFill>
                    <a:srgbClr val="FFFFFF"/>
                  </a:solidFill>
                  <a:latin typeface="Montserrat Light"/>
                  <a:cs typeface="Montserrat Light"/>
                </a:rPr>
                <a:t>.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07 </a:t>
              </a:r>
              <a:r>
                <a:rPr lang="fr-FR" sz="600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et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 </a:t>
              </a:r>
              <a:r>
                <a:rPr lang="fr-FR" sz="600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Mar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 Light"/>
                </a:rPr>
                <a:t>. 08</a:t>
              </a:r>
              <a:r>
                <a:rPr sz="600" b="1" spc="5" dirty="0">
                  <a:solidFill>
                    <a:srgbClr val="FFFFFF"/>
                  </a:solidFill>
                  <a:latin typeface="Montserrat"/>
                  <a:cs typeface="Montserrat"/>
                </a:rPr>
                <a:t> </a:t>
              </a:r>
              <a:r>
                <a:rPr lang="fr-FR" sz="600" b="1" spc="-10" dirty="0">
                  <a:solidFill>
                    <a:srgbClr val="FFFFFF"/>
                  </a:solidFill>
                  <a:latin typeface="Montserrat"/>
                  <a:cs typeface="Montserrat"/>
                </a:rPr>
                <a:t>juill.</a:t>
              </a:r>
              <a:endParaRPr sz="600" dirty="0">
                <a:latin typeface="Montserrat"/>
                <a:cs typeface="Montserrat"/>
              </a:endParaRPr>
            </a:p>
          </p:txBody>
        </p:sp>
      </p:grpSp>
      <p:sp>
        <p:nvSpPr>
          <p:cNvPr id="41" name="object 10">
            <a:extLst>
              <a:ext uri="{FF2B5EF4-FFF2-40B4-BE49-F238E27FC236}">
                <a16:creationId xmlns:a16="http://schemas.microsoft.com/office/drawing/2014/main" id="{16743350-B5F9-CBEB-2680-1A6988FDC190}"/>
              </a:ext>
            </a:extLst>
          </p:cNvPr>
          <p:cNvSpPr txBox="1"/>
          <p:nvPr/>
        </p:nvSpPr>
        <p:spPr>
          <a:xfrm>
            <a:off x="424751" y="5723168"/>
            <a:ext cx="3117952" cy="163226"/>
          </a:xfrm>
          <a:prstGeom prst="rect">
            <a:avLst/>
          </a:prstGeom>
          <a:solidFill>
            <a:srgbClr val="213F5D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02870">
              <a:lnSpc>
                <a:spcPct val="150000"/>
              </a:lnSpc>
              <a:spcBef>
                <a:spcPts val="200"/>
              </a:spcBef>
            </a:pP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CMA</a:t>
            </a:r>
            <a:r>
              <a:rPr lang="fr-FR" sz="700" b="1" spc="-5" dirty="0">
                <a:solidFill>
                  <a:srgbClr val="FFFFFF"/>
                </a:solidFill>
                <a:latin typeface="Montserrat Extra Bold"/>
                <a:cs typeface="Montserrat Extra Bold"/>
              </a:rPr>
              <a:t> </a:t>
            </a:r>
            <a:r>
              <a:rPr lang="fr-FR" sz="700" b="1" dirty="0">
                <a:solidFill>
                  <a:srgbClr val="FFFFFF"/>
                </a:solidFill>
                <a:latin typeface="Montserrat Extra Bold"/>
                <a:cs typeface="Montserrat Extra Bold"/>
              </a:rPr>
              <a:t>Lozère (48)</a:t>
            </a:r>
            <a:endParaRPr lang="fr-FR" sz="700" dirty="0">
              <a:latin typeface="Montserrat Extra Bold"/>
              <a:cs typeface="Montserrat Extra Bold"/>
            </a:endParaRPr>
          </a:p>
        </p:txBody>
      </p:sp>
      <p:grpSp>
        <p:nvGrpSpPr>
          <p:cNvPr id="48" name="object 14">
            <a:extLst>
              <a:ext uri="{FF2B5EF4-FFF2-40B4-BE49-F238E27FC236}">
                <a16:creationId xmlns:a16="http://schemas.microsoft.com/office/drawing/2014/main" id="{E08DD0ED-E5C9-31E7-FF0F-3D52A39B0A3C}"/>
              </a:ext>
            </a:extLst>
          </p:cNvPr>
          <p:cNvGrpSpPr/>
          <p:nvPr/>
        </p:nvGrpSpPr>
        <p:grpSpPr>
          <a:xfrm>
            <a:off x="397403" y="5882683"/>
            <a:ext cx="60960" cy="170180"/>
            <a:chOff x="373499" y="1162090"/>
            <a:chExt cx="60960" cy="170180"/>
          </a:xfrm>
        </p:grpSpPr>
        <p:sp>
          <p:nvSpPr>
            <p:cNvPr id="49" name="object 15">
              <a:extLst>
                <a:ext uri="{FF2B5EF4-FFF2-40B4-BE49-F238E27FC236}">
                  <a16:creationId xmlns:a16="http://schemas.microsoft.com/office/drawing/2014/main" id="{10CD10F1-44FD-DF4E-53FC-B44588432169}"/>
                </a:ext>
              </a:extLst>
            </p:cNvPr>
            <p:cNvSpPr/>
            <p:nvPr/>
          </p:nvSpPr>
          <p:spPr>
            <a:xfrm>
              <a:off x="403915" y="1162090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407"/>
                  </a:lnTo>
                </a:path>
              </a:pathLst>
            </a:custGeom>
            <a:ln w="8940">
              <a:solidFill>
                <a:srgbClr val="0334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16">
              <a:extLst>
                <a:ext uri="{FF2B5EF4-FFF2-40B4-BE49-F238E27FC236}">
                  <a16:creationId xmlns:a16="http://schemas.microsoft.com/office/drawing/2014/main" id="{8F3547A4-6EAB-BDCB-C06F-9C884BF9D00B}"/>
                </a:ext>
              </a:extLst>
            </p:cNvPr>
            <p:cNvSpPr/>
            <p:nvPr/>
          </p:nvSpPr>
          <p:spPr>
            <a:xfrm>
              <a:off x="373499" y="1271074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59" h="60959">
                  <a:moveTo>
                    <a:pt x="30416" y="0"/>
                  </a:moveTo>
                  <a:lnTo>
                    <a:pt x="18575" y="2389"/>
                  </a:lnTo>
                  <a:lnTo>
                    <a:pt x="8907" y="8907"/>
                  </a:lnTo>
                  <a:lnTo>
                    <a:pt x="2389" y="18575"/>
                  </a:lnTo>
                  <a:lnTo>
                    <a:pt x="0" y="30416"/>
                  </a:lnTo>
                  <a:lnTo>
                    <a:pt x="2389" y="42257"/>
                  </a:lnTo>
                  <a:lnTo>
                    <a:pt x="8907" y="51925"/>
                  </a:lnTo>
                  <a:lnTo>
                    <a:pt x="18575" y="58443"/>
                  </a:lnTo>
                  <a:lnTo>
                    <a:pt x="30416" y="60833"/>
                  </a:lnTo>
                  <a:lnTo>
                    <a:pt x="42257" y="58443"/>
                  </a:lnTo>
                  <a:lnTo>
                    <a:pt x="51925" y="51925"/>
                  </a:lnTo>
                  <a:lnTo>
                    <a:pt x="58443" y="42257"/>
                  </a:lnTo>
                  <a:lnTo>
                    <a:pt x="60832" y="30416"/>
                  </a:lnTo>
                  <a:lnTo>
                    <a:pt x="58443" y="18575"/>
                  </a:lnTo>
                  <a:lnTo>
                    <a:pt x="51925" y="8907"/>
                  </a:lnTo>
                  <a:lnTo>
                    <a:pt x="42257" y="2389"/>
                  </a:lnTo>
                  <a:lnTo>
                    <a:pt x="30416" y="0"/>
                  </a:lnTo>
                  <a:close/>
                </a:path>
              </a:pathLst>
            </a:custGeom>
            <a:solidFill>
              <a:srgbClr val="033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1">
            <a:extLst>
              <a:ext uri="{FF2B5EF4-FFF2-40B4-BE49-F238E27FC236}">
                <a16:creationId xmlns:a16="http://schemas.microsoft.com/office/drawing/2014/main" id="{F429D4A0-79C6-052D-3876-7D373BF9CC52}"/>
              </a:ext>
            </a:extLst>
          </p:cNvPr>
          <p:cNvSpPr txBox="1"/>
          <p:nvPr/>
        </p:nvSpPr>
        <p:spPr>
          <a:xfrm>
            <a:off x="495193" y="5931676"/>
            <a:ext cx="1752112" cy="1211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700" b="1" spc="-10" dirty="0">
                <a:solidFill>
                  <a:srgbClr val="231F20"/>
                </a:solidFill>
                <a:latin typeface="Montserrat"/>
                <a:cs typeface="Montserrat"/>
              </a:rPr>
              <a:t>Mende</a:t>
            </a:r>
            <a:endParaRPr sz="700" dirty="0">
              <a:latin typeface="Montserrat"/>
              <a:cs typeface="Montserrat"/>
            </a:endParaRPr>
          </a:p>
        </p:txBody>
      </p:sp>
      <p:sp>
        <p:nvSpPr>
          <p:cNvPr id="58" name="object 52">
            <a:extLst>
              <a:ext uri="{FF2B5EF4-FFF2-40B4-BE49-F238E27FC236}">
                <a16:creationId xmlns:a16="http://schemas.microsoft.com/office/drawing/2014/main" id="{B8C80265-410B-28EC-0304-B4A2E74F1EA4}"/>
              </a:ext>
            </a:extLst>
          </p:cNvPr>
          <p:cNvSpPr txBox="1"/>
          <p:nvPr/>
        </p:nvSpPr>
        <p:spPr>
          <a:xfrm>
            <a:off x="507893" y="6091344"/>
            <a:ext cx="3034790" cy="993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5"/>
              </a:spcBef>
            </a:pPr>
            <a:r>
              <a:rPr lang="fr-FR" sz="600" b="0" dirty="0">
                <a:solidFill>
                  <a:srgbClr val="231F20"/>
                </a:solidFill>
                <a:latin typeface="Montserrat Light"/>
                <a:cs typeface="Montserrat Light"/>
              </a:rPr>
              <a:t>Module 8-1 - Habilitation électrique B2VL BCL</a:t>
            </a:r>
          </a:p>
        </p:txBody>
      </p:sp>
    </p:spTree>
    <p:extLst>
      <p:ext uri="{BB962C8B-B14F-4D97-AF65-F5344CB8AC3E}">
        <p14:creationId xmlns:p14="http://schemas.microsoft.com/office/powerpoint/2010/main" val="358457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d78a67-ee4c-4010-8560-e162a6a54c18" xsi:nil="true"/>
    <lcf76f155ced4ddcb4097134ff3c332f xmlns="76845682-5015-4608-9084-e1c225d975a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5CCF65414A2642AA047F88906039EC" ma:contentTypeVersion="14" ma:contentTypeDescription="Crée un document." ma:contentTypeScope="" ma:versionID="c3bdbf9a2c8f1b3d72afeee30f3c53a5">
  <xsd:schema xmlns:xsd="http://www.w3.org/2001/XMLSchema" xmlns:xs="http://www.w3.org/2001/XMLSchema" xmlns:p="http://schemas.microsoft.com/office/2006/metadata/properties" xmlns:ns2="76845682-5015-4608-9084-e1c225d975a9" xmlns:ns3="94d78a67-ee4c-4010-8560-e162a6a54c18" targetNamespace="http://schemas.microsoft.com/office/2006/metadata/properties" ma:root="true" ma:fieldsID="342cfda0f4d280a86c2fbe612325babb" ns2:_="" ns3:_="">
    <xsd:import namespace="76845682-5015-4608-9084-e1c225d975a9"/>
    <xsd:import namespace="94d78a67-ee4c-4010-8560-e162a6a54c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45682-5015-4608-9084-e1c225d975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63a8078b-494d-4bb8-9661-6e142b2bd5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8a67-ee4c-4010-8560-e162a6a54c1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53bdb3ce-d18e-4a36-b7fc-407d9f77ffe4}" ma:internalName="TaxCatchAll" ma:showField="CatchAllData" ma:web="94d78a67-ee4c-4010-8560-e162a6a54c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41CA4E-67AD-4B11-82B9-32B0C03088FE}">
  <ds:schemaRefs>
    <ds:schemaRef ds:uri="http://schemas.microsoft.com/office/2006/metadata/properties"/>
    <ds:schemaRef ds:uri="http://schemas.microsoft.com/office/infopath/2007/PartnerControls"/>
    <ds:schemaRef ds:uri="d8ad8960-f059-440e-b648-b597ce3d53b0"/>
    <ds:schemaRef ds:uri="9e5cffe5-5651-4699-9776-93ff5fbdc170"/>
    <ds:schemaRef ds:uri="94d78a67-ee4c-4010-8560-e162a6a54c18"/>
    <ds:schemaRef ds:uri="76845682-5015-4608-9084-e1c225d975a9"/>
  </ds:schemaRefs>
</ds:datastoreItem>
</file>

<file path=customXml/itemProps2.xml><?xml version="1.0" encoding="utf-8"?>
<ds:datastoreItem xmlns:ds="http://schemas.openxmlformats.org/officeDocument/2006/customXml" ds:itemID="{E8E3E81E-434F-43F6-838B-FD527861AE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845682-5015-4608-9084-e1c225d975a9"/>
    <ds:schemaRef ds:uri="94d78a67-ee4c-4010-8560-e162a6a54c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A0066A-34D1-4F1D-BD6F-4DAFE21A6E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Words>342</Words>
  <Application>Microsoft Office PowerPoint</Application>
  <PresentationFormat>Personnalisé</PresentationFormat>
  <Paragraphs>69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2" baseType="lpstr">
      <vt:lpstr>Calibri</vt:lpstr>
      <vt:lpstr>Montserrat</vt:lpstr>
      <vt:lpstr>Montserrat Black</vt:lpstr>
      <vt:lpstr>Montserrat Extra Bold</vt:lpstr>
      <vt:lpstr>Montserrat Light</vt:lpstr>
      <vt:lpstr>Montserrat Medium</vt:lpstr>
      <vt:lpstr>Montserrat Semi Bold</vt:lpstr>
      <vt:lpstr>Roboto Slab</vt:lpstr>
      <vt:lpstr>Office Theme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CRETON Graziella</dc:creator>
  <cp:lastModifiedBy>CRETON Graziella</cp:lastModifiedBy>
  <cp:revision>7</cp:revision>
  <dcterms:created xsi:type="dcterms:W3CDTF">2024-02-23T14:16:45Z</dcterms:created>
  <dcterms:modified xsi:type="dcterms:W3CDTF">2025-03-10T14:08:01Z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2024-02-23T00:00:00Z</vt:filetime>
  </property>
  <property fmtid="{D5CDD505-2E9C-101B-9397-08002B2CF9AE}" pid="3" name="Creator">
    <vt:lpwstr>Adobe InDesign 19.2 (Windows)</vt:lpwstr>
  </property>
  <property fmtid="{D5CDD505-2E9C-101B-9397-08002B2CF9AE}" pid="4" name="LastSaved">
    <vt:filetime>2024-02-23T00:00:00Z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0x010100C85CCF65414A2642AA047F88906039EC</vt:lpwstr>
  </property>
  <property fmtid="{D5CDD505-2E9C-101B-9397-08002B2CF9AE}" pid="7" name="MediaServiceImageTags">
    <vt:lpwstr/>
  </property>
</Properties>
</file>